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38176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96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672" y="48"/>
      </p:cViewPr>
      <p:guideLst>
        <p:guide orient="horz" pos="2880"/>
        <p:guide pos="29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9" Type="http://schemas.openxmlformats.org/officeDocument/2006/relationships/image" Target="../media/image39.png"/><Relationship Id="rId21" Type="http://schemas.openxmlformats.org/officeDocument/2006/relationships/image" Target="../media/image21.png"/><Relationship Id="rId34" Type="http://schemas.openxmlformats.org/officeDocument/2006/relationships/image" Target="../media/image34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41" Type="http://schemas.openxmlformats.org/officeDocument/2006/relationships/image" Target="../media/image4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32" Type="http://schemas.openxmlformats.org/officeDocument/2006/relationships/image" Target="../media/image32.png"/><Relationship Id="rId37" Type="http://schemas.openxmlformats.org/officeDocument/2006/relationships/image" Target="../media/image37.png"/><Relationship Id="rId40" Type="http://schemas.openxmlformats.org/officeDocument/2006/relationships/image" Target="../media/image40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36" Type="http://schemas.openxmlformats.org/officeDocument/2006/relationships/image" Target="../media/image36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31" Type="http://schemas.openxmlformats.org/officeDocument/2006/relationships/image" Target="../media/image31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Relationship Id="rId30" Type="http://schemas.openxmlformats.org/officeDocument/2006/relationships/image" Target="../media/image30.png"/><Relationship Id="rId35" Type="http://schemas.openxmlformats.org/officeDocument/2006/relationships/image" Target="../media/image35.png"/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38" Type="http://schemas.openxmlformats.org/officeDocument/2006/relationships/image" Target="../media/image3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png"/><Relationship Id="rId18" Type="http://schemas.openxmlformats.org/officeDocument/2006/relationships/image" Target="../media/image55.png"/><Relationship Id="rId26" Type="http://schemas.openxmlformats.org/officeDocument/2006/relationships/image" Target="../media/image61.png"/><Relationship Id="rId39" Type="http://schemas.openxmlformats.org/officeDocument/2006/relationships/image" Target="../media/image39.png"/><Relationship Id="rId21" Type="http://schemas.openxmlformats.org/officeDocument/2006/relationships/image" Target="../media/image58.png"/><Relationship Id="rId34" Type="http://schemas.openxmlformats.org/officeDocument/2006/relationships/image" Target="../media/image68.png"/><Relationship Id="rId7" Type="http://schemas.openxmlformats.org/officeDocument/2006/relationships/image" Target="../media/image45.png"/><Relationship Id="rId2" Type="http://schemas.openxmlformats.org/officeDocument/2006/relationships/image" Target="../media/image2.png"/><Relationship Id="rId16" Type="http://schemas.openxmlformats.org/officeDocument/2006/relationships/image" Target="../media/image53.png"/><Relationship Id="rId20" Type="http://schemas.openxmlformats.org/officeDocument/2006/relationships/image" Target="../media/image57.png"/><Relationship Id="rId29" Type="http://schemas.openxmlformats.org/officeDocument/2006/relationships/image" Target="../media/image63.png"/><Relationship Id="rId41" Type="http://schemas.openxmlformats.org/officeDocument/2006/relationships/image" Target="../media/image7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24" Type="http://schemas.openxmlformats.org/officeDocument/2006/relationships/image" Target="../media/image24.png"/><Relationship Id="rId32" Type="http://schemas.openxmlformats.org/officeDocument/2006/relationships/image" Target="../media/image66.png"/><Relationship Id="rId37" Type="http://schemas.openxmlformats.org/officeDocument/2006/relationships/image" Target="../media/image71.png"/><Relationship Id="rId40" Type="http://schemas.openxmlformats.org/officeDocument/2006/relationships/image" Target="../media/image40.png"/><Relationship Id="rId5" Type="http://schemas.openxmlformats.org/officeDocument/2006/relationships/image" Target="../media/image43.png"/><Relationship Id="rId15" Type="http://schemas.openxmlformats.org/officeDocument/2006/relationships/image" Target="../media/image52.png"/><Relationship Id="rId23" Type="http://schemas.openxmlformats.org/officeDocument/2006/relationships/image" Target="../media/image60.png"/><Relationship Id="rId28" Type="http://schemas.openxmlformats.org/officeDocument/2006/relationships/image" Target="../media/image28.png"/><Relationship Id="rId36" Type="http://schemas.openxmlformats.org/officeDocument/2006/relationships/image" Target="../media/image70.png"/><Relationship Id="rId10" Type="http://schemas.openxmlformats.org/officeDocument/2006/relationships/image" Target="../media/image48.png"/><Relationship Id="rId19" Type="http://schemas.openxmlformats.org/officeDocument/2006/relationships/image" Target="../media/image56.png"/><Relationship Id="rId31" Type="http://schemas.openxmlformats.org/officeDocument/2006/relationships/image" Target="../media/image65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Relationship Id="rId14" Type="http://schemas.openxmlformats.org/officeDocument/2006/relationships/image" Target="../media/image51.png"/><Relationship Id="rId22" Type="http://schemas.openxmlformats.org/officeDocument/2006/relationships/image" Target="../media/image59.png"/><Relationship Id="rId27" Type="http://schemas.openxmlformats.org/officeDocument/2006/relationships/image" Target="../media/image62.png"/><Relationship Id="rId30" Type="http://schemas.openxmlformats.org/officeDocument/2006/relationships/image" Target="../media/image64.png"/><Relationship Id="rId35" Type="http://schemas.openxmlformats.org/officeDocument/2006/relationships/image" Target="../media/image69.png"/><Relationship Id="rId8" Type="http://schemas.openxmlformats.org/officeDocument/2006/relationships/image" Target="../media/image46.png"/><Relationship Id="rId3" Type="http://schemas.openxmlformats.org/officeDocument/2006/relationships/image" Target="../media/image3.png"/><Relationship Id="rId12" Type="http://schemas.openxmlformats.org/officeDocument/2006/relationships/image" Target="../media/image50.png"/><Relationship Id="rId17" Type="http://schemas.openxmlformats.org/officeDocument/2006/relationships/image" Target="../media/image54.png"/><Relationship Id="rId25" Type="http://schemas.openxmlformats.org/officeDocument/2006/relationships/image" Target="../media/image25.png"/><Relationship Id="rId33" Type="http://schemas.openxmlformats.org/officeDocument/2006/relationships/image" Target="../media/image67.png"/><Relationship Id="rId38" Type="http://schemas.openxmlformats.org/officeDocument/2006/relationships/image" Target="../media/image3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28073" y="457200"/>
            <a:ext cx="12561455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9853414" y="2624328"/>
            <a:ext cx="429183" cy="1623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18" name="bk object 18"/>
          <p:cNvSpPr/>
          <p:nvPr/>
        </p:nvSpPr>
        <p:spPr>
          <a:xfrm>
            <a:off x="10004151" y="2338650"/>
            <a:ext cx="102268" cy="741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19" name="bk object 19"/>
          <p:cNvSpPr/>
          <p:nvPr/>
        </p:nvSpPr>
        <p:spPr>
          <a:xfrm>
            <a:off x="11334618" y="2897885"/>
            <a:ext cx="1303251" cy="315696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20" name="bk object 20"/>
          <p:cNvSpPr/>
          <p:nvPr/>
        </p:nvSpPr>
        <p:spPr>
          <a:xfrm>
            <a:off x="11250877" y="6026658"/>
            <a:ext cx="134114" cy="1524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21" name="bk object 21"/>
          <p:cNvSpPr/>
          <p:nvPr/>
        </p:nvSpPr>
        <p:spPr>
          <a:xfrm>
            <a:off x="11303216" y="6054852"/>
            <a:ext cx="92116" cy="952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22" name="bk object 22"/>
          <p:cNvSpPr/>
          <p:nvPr/>
        </p:nvSpPr>
        <p:spPr>
          <a:xfrm>
            <a:off x="12536330" y="2894838"/>
            <a:ext cx="129802" cy="317068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23" name="bk object 23"/>
          <p:cNvSpPr/>
          <p:nvPr/>
        </p:nvSpPr>
        <p:spPr>
          <a:xfrm>
            <a:off x="12672413" y="2896361"/>
            <a:ext cx="517112" cy="135026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24" name="bk object 24"/>
          <p:cNvSpPr/>
          <p:nvPr/>
        </p:nvSpPr>
        <p:spPr>
          <a:xfrm>
            <a:off x="7417539" y="3426715"/>
            <a:ext cx="1456082" cy="305485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25" name="bk object 25"/>
          <p:cNvSpPr/>
          <p:nvPr/>
        </p:nvSpPr>
        <p:spPr>
          <a:xfrm>
            <a:off x="5904930" y="3434335"/>
            <a:ext cx="1484344" cy="319201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26" name="bk object 26"/>
          <p:cNvSpPr/>
          <p:nvPr/>
        </p:nvSpPr>
        <p:spPr>
          <a:xfrm>
            <a:off x="7093034" y="3429761"/>
            <a:ext cx="321363" cy="301828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27" name="bk object 27"/>
          <p:cNvSpPr/>
          <p:nvPr/>
        </p:nvSpPr>
        <p:spPr>
          <a:xfrm>
            <a:off x="9366658" y="5253228"/>
            <a:ext cx="1358731" cy="24765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28" name="bk object 28"/>
          <p:cNvSpPr/>
          <p:nvPr/>
        </p:nvSpPr>
        <p:spPr>
          <a:xfrm>
            <a:off x="11013255" y="6167628"/>
            <a:ext cx="2172085" cy="19050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29" name="bk object 29"/>
          <p:cNvSpPr/>
          <p:nvPr/>
        </p:nvSpPr>
        <p:spPr>
          <a:xfrm>
            <a:off x="11065595" y="6243828"/>
            <a:ext cx="2119745" cy="38938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30" name="bk object 30"/>
          <p:cNvSpPr/>
          <p:nvPr/>
        </p:nvSpPr>
        <p:spPr>
          <a:xfrm>
            <a:off x="11105371" y="6167628"/>
            <a:ext cx="2079968" cy="13335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31" name="bk object 31"/>
          <p:cNvSpPr/>
          <p:nvPr/>
        </p:nvSpPr>
        <p:spPr>
          <a:xfrm>
            <a:off x="7299252" y="2903983"/>
            <a:ext cx="222966" cy="24612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32" name="bk object 32"/>
          <p:cNvSpPr/>
          <p:nvPr/>
        </p:nvSpPr>
        <p:spPr>
          <a:xfrm>
            <a:off x="7299252" y="3140201"/>
            <a:ext cx="157018" cy="15240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33" name="bk object 33"/>
          <p:cNvSpPr/>
          <p:nvPr/>
        </p:nvSpPr>
        <p:spPr>
          <a:xfrm>
            <a:off x="7299252" y="3264408"/>
            <a:ext cx="145504" cy="17145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34" name="bk object 34"/>
          <p:cNvSpPr/>
          <p:nvPr/>
        </p:nvSpPr>
        <p:spPr>
          <a:xfrm>
            <a:off x="7391369" y="3292602"/>
            <a:ext cx="104679" cy="13335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35" name="bk object 35"/>
          <p:cNvSpPr/>
          <p:nvPr/>
        </p:nvSpPr>
        <p:spPr>
          <a:xfrm>
            <a:off x="12557268" y="2370582"/>
            <a:ext cx="222964" cy="24765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36" name="bk object 36"/>
          <p:cNvSpPr/>
          <p:nvPr/>
        </p:nvSpPr>
        <p:spPr>
          <a:xfrm>
            <a:off x="12570874" y="2599182"/>
            <a:ext cx="153751" cy="152400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37" name="bk object 37"/>
          <p:cNvSpPr/>
          <p:nvPr/>
        </p:nvSpPr>
        <p:spPr>
          <a:xfrm>
            <a:off x="12661947" y="2618232"/>
            <a:ext cx="92116" cy="11430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38" name="bk object 38"/>
          <p:cNvSpPr/>
          <p:nvPr/>
        </p:nvSpPr>
        <p:spPr>
          <a:xfrm>
            <a:off x="12557267" y="2732532"/>
            <a:ext cx="183188" cy="17145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39" name="bk object 39"/>
          <p:cNvSpPr/>
          <p:nvPr/>
        </p:nvSpPr>
        <p:spPr>
          <a:xfrm>
            <a:off x="12466195" y="6053328"/>
            <a:ext cx="143410" cy="152400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40" name="bk object 40"/>
          <p:cNvSpPr/>
          <p:nvPr/>
        </p:nvSpPr>
        <p:spPr>
          <a:xfrm>
            <a:off x="7208182" y="2246376"/>
            <a:ext cx="5676729" cy="704850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41" name="bk object 41"/>
          <p:cNvSpPr/>
          <p:nvPr/>
        </p:nvSpPr>
        <p:spPr>
          <a:xfrm>
            <a:off x="7027086" y="6447283"/>
            <a:ext cx="163822" cy="150875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42" name="bk object 42"/>
          <p:cNvSpPr/>
          <p:nvPr/>
        </p:nvSpPr>
        <p:spPr>
          <a:xfrm>
            <a:off x="7118158" y="6466333"/>
            <a:ext cx="92116" cy="102869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43" name="bk object 43"/>
          <p:cNvSpPr/>
          <p:nvPr/>
        </p:nvSpPr>
        <p:spPr>
          <a:xfrm>
            <a:off x="8869434" y="6604254"/>
            <a:ext cx="154526" cy="171450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44" name="bk object 44"/>
          <p:cNvSpPr/>
          <p:nvPr/>
        </p:nvSpPr>
        <p:spPr>
          <a:xfrm>
            <a:off x="8935380" y="6623304"/>
            <a:ext cx="130848" cy="133350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45" name="bk object 45"/>
          <p:cNvSpPr/>
          <p:nvPr/>
        </p:nvSpPr>
        <p:spPr>
          <a:xfrm>
            <a:off x="5862012" y="6604255"/>
            <a:ext cx="157018" cy="143255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46" name="bk object 46"/>
          <p:cNvSpPr/>
          <p:nvPr/>
        </p:nvSpPr>
        <p:spPr>
          <a:xfrm>
            <a:off x="5958316" y="6550153"/>
            <a:ext cx="3009514" cy="617981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47" name="bk object 47"/>
          <p:cNvSpPr/>
          <p:nvPr/>
        </p:nvSpPr>
        <p:spPr>
          <a:xfrm>
            <a:off x="5849450" y="6544056"/>
            <a:ext cx="3275398" cy="457200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48" name="bk object 48"/>
          <p:cNvSpPr/>
          <p:nvPr/>
        </p:nvSpPr>
        <p:spPr>
          <a:xfrm>
            <a:off x="5952036" y="6585204"/>
            <a:ext cx="3107912" cy="348996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49" name="bk object 49"/>
          <p:cNvSpPr/>
          <p:nvPr/>
        </p:nvSpPr>
        <p:spPr>
          <a:xfrm>
            <a:off x="8790925" y="6470903"/>
            <a:ext cx="170625" cy="152400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50" name="bk object 50"/>
          <p:cNvSpPr/>
          <p:nvPr/>
        </p:nvSpPr>
        <p:spPr>
          <a:xfrm>
            <a:off x="12452589" y="6177534"/>
            <a:ext cx="130848" cy="171450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51" name="bk object 51"/>
          <p:cNvSpPr/>
          <p:nvPr/>
        </p:nvSpPr>
        <p:spPr>
          <a:xfrm>
            <a:off x="12518535" y="6205728"/>
            <a:ext cx="91071" cy="133350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52" name="bk object 52"/>
          <p:cNvSpPr/>
          <p:nvPr/>
        </p:nvSpPr>
        <p:spPr>
          <a:xfrm>
            <a:off x="9871208" y="3272028"/>
            <a:ext cx="376844" cy="4030980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53" name="bk object 53"/>
          <p:cNvSpPr/>
          <p:nvPr/>
        </p:nvSpPr>
        <p:spPr>
          <a:xfrm>
            <a:off x="9980075" y="2910078"/>
            <a:ext cx="165392" cy="380999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54" name="bk object 54"/>
          <p:cNvSpPr/>
          <p:nvPr/>
        </p:nvSpPr>
        <p:spPr>
          <a:xfrm>
            <a:off x="9831432" y="3224784"/>
            <a:ext cx="446978" cy="82295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55" name="bk object 55"/>
          <p:cNvSpPr/>
          <p:nvPr/>
        </p:nvSpPr>
        <p:spPr>
          <a:xfrm>
            <a:off x="10018807" y="2884933"/>
            <a:ext cx="549564" cy="2501645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089462" y="2787397"/>
            <a:ext cx="9638674" cy="109319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72641" y="4352544"/>
            <a:ext cx="9672319" cy="19431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11/2/2015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11/2/2015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28073" y="457200"/>
            <a:ext cx="12561455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9853414" y="2624328"/>
            <a:ext cx="429183" cy="1623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18" name="bk object 18"/>
          <p:cNvSpPr/>
          <p:nvPr/>
        </p:nvSpPr>
        <p:spPr>
          <a:xfrm>
            <a:off x="10004151" y="2338650"/>
            <a:ext cx="102268" cy="741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19" name="bk object 19"/>
          <p:cNvSpPr/>
          <p:nvPr/>
        </p:nvSpPr>
        <p:spPr>
          <a:xfrm>
            <a:off x="11334618" y="2897885"/>
            <a:ext cx="1303251" cy="315696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20" name="bk object 20"/>
          <p:cNvSpPr/>
          <p:nvPr/>
        </p:nvSpPr>
        <p:spPr>
          <a:xfrm>
            <a:off x="11250877" y="6026658"/>
            <a:ext cx="134114" cy="1524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21" name="bk object 21"/>
          <p:cNvSpPr/>
          <p:nvPr/>
        </p:nvSpPr>
        <p:spPr>
          <a:xfrm>
            <a:off x="11303216" y="6054852"/>
            <a:ext cx="92116" cy="952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22" name="bk object 22"/>
          <p:cNvSpPr/>
          <p:nvPr/>
        </p:nvSpPr>
        <p:spPr>
          <a:xfrm>
            <a:off x="12536330" y="2894838"/>
            <a:ext cx="129802" cy="317068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23" name="bk object 23"/>
          <p:cNvSpPr/>
          <p:nvPr/>
        </p:nvSpPr>
        <p:spPr>
          <a:xfrm>
            <a:off x="12672413" y="2896361"/>
            <a:ext cx="517112" cy="135026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24" name="bk object 24"/>
          <p:cNvSpPr/>
          <p:nvPr/>
        </p:nvSpPr>
        <p:spPr>
          <a:xfrm>
            <a:off x="7417539" y="3426715"/>
            <a:ext cx="1456082" cy="305485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25" name="bk object 25"/>
          <p:cNvSpPr/>
          <p:nvPr/>
        </p:nvSpPr>
        <p:spPr>
          <a:xfrm>
            <a:off x="5904930" y="3434335"/>
            <a:ext cx="1484344" cy="319201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26" name="bk object 26"/>
          <p:cNvSpPr/>
          <p:nvPr/>
        </p:nvSpPr>
        <p:spPr>
          <a:xfrm>
            <a:off x="7093034" y="3429761"/>
            <a:ext cx="321363" cy="301828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27" name="bk object 27"/>
          <p:cNvSpPr/>
          <p:nvPr/>
        </p:nvSpPr>
        <p:spPr>
          <a:xfrm>
            <a:off x="9366658" y="5253228"/>
            <a:ext cx="1358731" cy="24765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28" name="bk object 28"/>
          <p:cNvSpPr/>
          <p:nvPr/>
        </p:nvSpPr>
        <p:spPr>
          <a:xfrm>
            <a:off x="11013255" y="6167628"/>
            <a:ext cx="2172085" cy="19050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29" name="bk object 29"/>
          <p:cNvSpPr/>
          <p:nvPr/>
        </p:nvSpPr>
        <p:spPr>
          <a:xfrm>
            <a:off x="11065595" y="6243828"/>
            <a:ext cx="2119745" cy="38938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30" name="bk object 30"/>
          <p:cNvSpPr/>
          <p:nvPr/>
        </p:nvSpPr>
        <p:spPr>
          <a:xfrm>
            <a:off x="11105371" y="6167628"/>
            <a:ext cx="2079968" cy="13335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31" name="bk object 31"/>
          <p:cNvSpPr/>
          <p:nvPr/>
        </p:nvSpPr>
        <p:spPr>
          <a:xfrm>
            <a:off x="7299252" y="2903983"/>
            <a:ext cx="222966" cy="24612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32" name="bk object 32"/>
          <p:cNvSpPr/>
          <p:nvPr/>
        </p:nvSpPr>
        <p:spPr>
          <a:xfrm>
            <a:off x="7299252" y="3140201"/>
            <a:ext cx="157018" cy="15240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33" name="bk object 33"/>
          <p:cNvSpPr/>
          <p:nvPr/>
        </p:nvSpPr>
        <p:spPr>
          <a:xfrm>
            <a:off x="7299252" y="3264408"/>
            <a:ext cx="145504" cy="17145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34" name="bk object 34"/>
          <p:cNvSpPr/>
          <p:nvPr/>
        </p:nvSpPr>
        <p:spPr>
          <a:xfrm>
            <a:off x="7391369" y="3292602"/>
            <a:ext cx="104679" cy="13335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35" name="bk object 35"/>
          <p:cNvSpPr/>
          <p:nvPr/>
        </p:nvSpPr>
        <p:spPr>
          <a:xfrm>
            <a:off x="12557268" y="2370582"/>
            <a:ext cx="222964" cy="24765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36" name="bk object 36"/>
          <p:cNvSpPr/>
          <p:nvPr/>
        </p:nvSpPr>
        <p:spPr>
          <a:xfrm>
            <a:off x="12570874" y="2599182"/>
            <a:ext cx="153751" cy="152400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37" name="bk object 37"/>
          <p:cNvSpPr/>
          <p:nvPr/>
        </p:nvSpPr>
        <p:spPr>
          <a:xfrm>
            <a:off x="12661947" y="2618232"/>
            <a:ext cx="92116" cy="11430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38" name="bk object 38"/>
          <p:cNvSpPr/>
          <p:nvPr/>
        </p:nvSpPr>
        <p:spPr>
          <a:xfrm>
            <a:off x="12557267" y="2732532"/>
            <a:ext cx="183188" cy="17145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39" name="bk object 39"/>
          <p:cNvSpPr/>
          <p:nvPr/>
        </p:nvSpPr>
        <p:spPr>
          <a:xfrm>
            <a:off x="12466195" y="6053328"/>
            <a:ext cx="143410" cy="152400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40" name="bk object 40"/>
          <p:cNvSpPr/>
          <p:nvPr/>
        </p:nvSpPr>
        <p:spPr>
          <a:xfrm>
            <a:off x="7208182" y="2246376"/>
            <a:ext cx="5676729" cy="704850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41" name="bk object 41"/>
          <p:cNvSpPr/>
          <p:nvPr/>
        </p:nvSpPr>
        <p:spPr>
          <a:xfrm>
            <a:off x="7027086" y="6447283"/>
            <a:ext cx="163822" cy="150875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42" name="bk object 42"/>
          <p:cNvSpPr/>
          <p:nvPr/>
        </p:nvSpPr>
        <p:spPr>
          <a:xfrm>
            <a:off x="7118158" y="6466333"/>
            <a:ext cx="92116" cy="102869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43" name="bk object 43"/>
          <p:cNvSpPr/>
          <p:nvPr/>
        </p:nvSpPr>
        <p:spPr>
          <a:xfrm>
            <a:off x="8869434" y="6604254"/>
            <a:ext cx="154526" cy="171450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44" name="bk object 44"/>
          <p:cNvSpPr/>
          <p:nvPr/>
        </p:nvSpPr>
        <p:spPr>
          <a:xfrm>
            <a:off x="8935380" y="6623304"/>
            <a:ext cx="130848" cy="133350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45" name="bk object 45"/>
          <p:cNvSpPr/>
          <p:nvPr/>
        </p:nvSpPr>
        <p:spPr>
          <a:xfrm>
            <a:off x="5862012" y="6604255"/>
            <a:ext cx="157018" cy="143255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46" name="bk object 46"/>
          <p:cNvSpPr/>
          <p:nvPr/>
        </p:nvSpPr>
        <p:spPr>
          <a:xfrm>
            <a:off x="5958316" y="6550153"/>
            <a:ext cx="3009514" cy="617981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47" name="bk object 47"/>
          <p:cNvSpPr/>
          <p:nvPr/>
        </p:nvSpPr>
        <p:spPr>
          <a:xfrm>
            <a:off x="5849450" y="6544056"/>
            <a:ext cx="3275398" cy="457200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48" name="bk object 48"/>
          <p:cNvSpPr/>
          <p:nvPr/>
        </p:nvSpPr>
        <p:spPr>
          <a:xfrm>
            <a:off x="5952036" y="6585204"/>
            <a:ext cx="3107912" cy="348996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49" name="bk object 49"/>
          <p:cNvSpPr/>
          <p:nvPr/>
        </p:nvSpPr>
        <p:spPr>
          <a:xfrm>
            <a:off x="8790925" y="6470903"/>
            <a:ext cx="170625" cy="152400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50" name="bk object 50"/>
          <p:cNvSpPr/>
          <p:nvPr/>
        </p:nvSpPr>
        <p:spPr>
          <a:xfrm>
            <a:off x="12452589" y="6177534"/>
            <a:ext cx="130848" cy="171450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51" name="bk object 51"/>
          <p:cNvSpPr/>
          <p:nvPr/>
        </p:nvSpPr>
        <p:spPr>
          <a:xfrm>
            <a:off x="12518535" y="6205728"/>
            <a:ext cx="91071" cy="133350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52" name="bk object 52"/>
          <p:cNvSpPr/>
          <p:nvPr/>
        </p:nvSpPr>
        <p:spPr>
          <a:xfrm>
            <a:off x="9871208" y="3272028"/>
            <a:ext cx="376844" cy="4030980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53" name="bk object 53"/>
          <p:cNvSpPr/>
          <p:nvPr/>
        </p:nvSpPr>
        <p:spPr>
          <a:xfrm>
            <a:off x="9980075" y="2910078"/>
            <a:ext cx="165392" cy="380999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54" name="bk object 54"/>
          <p:cNvSpPr/>
          <p:nvPr/>
        </p:nvSpPr>
        <p:spPr>
          <a:xfrm>
            <a:off x="9831432" y="3224784"/>
            <a:ext cx="446978" cy="82295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55" name="bk object 55"/>
          <p:cNvSpPr/>
          <p:nvPr/>
        </p:nvSpPr>
        <p:spPr>
          <a:xfrm>
            <a:off x="10018807" y="2884933"/>
            <a:ext cx="549564" cy="2501645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36241" y="2087879"/>
            <a:ext cx="5949562" cy="506298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121648" y="2087879"/>
            <a:ext cx="5857433" cy="43314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11/2/2015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11/2/2015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11/2/2015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28073" y="457200"/>
            <a:ext cx="12561455" cy="6858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9853414" y="2624328"/>
            <a:ext cx="429183" cy="16230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70145" y="919734"/>
            <a:ext cx="7277308" cy="74149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37286" y="1980947"/>
            <a:ext cx="12343025" cy="392639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697985" y="7228332"/>
            <a:ext cx="4421631" cy="3886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90880" y="7228332"/>
            <a:ext cx="3178048" cy="3886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11/2/2015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948672" y="7228332"/>
            <a:ext cx="3178048" cy="3886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1.png"/><Relationship Id="rId18" Type="http://schemas.openxmlformats.org/officeDocument/2006/relationships/image" Target="../media/image86.png"/><Relationship Id="rId26" Type="http://schemas.openxmlformats.org/officeDocument/2006/relationships/image" Target="../media/image92.png"/><Relationship Id="rId39" Type="http://schemas.openxmlformats.org/officeDocument/2006/relationships/image" Target="../media/image41.png"/><Relationship Id="rId21" Type="http://schemas.openxmlformats.org/officeDocument/2006/relationships/image" Target="../media/image89.png"/><Relationship Id="rId34" Type="http://schemas.openxmlformats.org/officeDocument/2006/relationships/image" Target="../media/image100.png"/><Relationship Id="rId7" Type="http://schemas.openxmlformats.org/officeDocument/2006/relationships/image" Target="../media/image77.png"/><Relationship Id="rId12" Type="http://schemas.openxmlformats.org/officeDocument/2006/relationships/image" Target="../media/image80.png"/><Relationship Id="rId17" Type="http://schemas.openxmlformats.org/officeDocument/2006/relationships/image" Target="../media/image85.png"/><Relationship Id="rId25" Type="http://schemas.openxmlformats.org/officeDocument/2006/relationships/image" Target="../media/image91.png"/><Relationship Id="rId33" Type="http://schemas.openxmlformats.org/officeDocument/2006/relationships/image" Target="../media/image99.png"/><Relationship Id="rId38" Type="http://schemas.openxmlformats.org/officeDocument/2006/relationships/image" Target="../media/image102.png"/><Relationship Id="rId2" Type="http://schemas.openxmlformats.org/officeDocument/2006/relationships/image" Target="../media/image42.png"/><Relationship Id="rId16" Type="http://schemas.openxmlformats.org/officeDocument/2006/relationships/image" Target="../media/image84.png"/><Relationship Id="rId20" Type="http://schemas.openxmlformats.org/officeDocument/2006/relationships/image" Target="../media/image88.png"/><Relationship Id="rId29" Type="http://schemas.openxmlformats.org/officeDocument/2006/relationships/image" Target="../media/image9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6.png"/><Relationship Id="rId11" Type="http://schemas.openxmlformats.org/officeDocument/2006/relationships/image" Target="../media/image13.png"/><Relationship Id="rId24" Type="http://schemas.openxmlformats.org/officeDocument/2006/relationships/image" Target="../media/image90.png"/><Relationship Id="rId32" Type="http://schemas.openxmlformats.org/officeDocument/2006/relationships/image" Target="../media/image98.png"/><Relationship Id="rId37" Type="http://schemas.openxmlformats.org/officeDocument/2006/relationships/image" Target="../media/image39.png"/><Relationship Id="rId5" Type="http://schemas.openxmlformats.org/officeDocument/2006/relationships/image" Target="../media/image75.png"/><Relationship Id="rId15" Type="http://schemas.openxmlformats.org/officeDocument/2006/relationships/image" Target="../media/image83.png"/><Relationship Id="rId23" Type="http://schemas.openxmlformats.org/officeDocument/2006/relationships/image" Target="../media/image25.png"/><Relationship Id="rId28" Type="http://schemas.openxmlformats.org/officeDocument/2006/relationships/image" Target="../media/image94.png"/><Relationship Id="rId36" Type="http://schemas.openxmlformats.org/officeDocument/2006/relationships/image" Target="../media/image38.png"/><Relationship Id="rId10" Type="http://schemas.openxmlformats.org/officeDocument/2006/relationships/image" Target="../media/image79.png"/><Relationship Id="rId19" Type="http://schemas.openxmlformats.org/officeDocument/2006/relationships/image" Target="../media/image87.png"/><Relationship Id="rId31" Type="http://schemas.openxmlformats.org/officeDocument/2006/relationships/image" Target="../media/image97.png"/><Relationship Id="rId4" Type="http://schemas.openxmlformats.org/officeDocument/2006/relationships/image" Target="../media/image74.png"/><Relationship Id="rId9" Type="http://schemas.openxmlformats.org/officeDocument/2006/relationships/image" Target="../media/image11.png"/><Relationship Id="rId14" Type="http://schemas.openxmlformats.org/officeDocument/2006/relationships/image" Target="../media/image82.png"/><Relationship Id="rId22" Type="http://schemas.openxmlformats.org/officeDocument/2006/relationships/image" Target="../media/image24.png"/><Relationship Id="rId27" Type="http://schemas.openxmlformats.org/officeDocument/2006/relationships/image" Target="../media/image93.png"/><Relationship Id="rId30" Type="http://schemas.openxmlformats.org/officeDocument/2006/relationships/image" Target="../media/image96.png"/><Relationship Id="rId35" Type="http://schemas.openxmlformats.org/officeDocument/2006/relationships/image" Target="../media/image101.png"/><Relationship Id="rId8" Type="http://schemas.openxmlformats.org/officeDocument/2006/relationships/image" Target="../media/image78.png"/><Relationship Id="rId3" Type="http://schemas.openxmlformats.org/officeDocument/2006/relationships/image" Target="../media/image73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4.png"/><Relationship Id="rId18" Type="http://schemas.openxmlformats.org/officeDocument/2006/relationships/image" Target="../media/image119.png"/><Relationship Id="rId26" Type="http://schemas.openxmlformats.org/officeDocument/2006/relationships/image" Target="../media/image127.png"/><Relationship Id="rId3" Type="http://schemas.openxmlformats.org/officeDocument/2006/relationships/image" Target="../media/image104.png"/><Relationship Id="rId21" Type="http://schemas.openxmlformats.org/officeDocument/2006/relationships/image" Target="../media/image122.png"/><Relationship Id="rId34" Type="http://schemas.openxmlformats.org/officeDocument/2006/relationships/image" Target="../media/image133.png"/><Relationship Id="rId7" Type="http://schemas.openxmlformats.org/officeDocument/2006/relationships/image" Target="../media/image108.png"/><Relationship Id="rId12" Type="http://schemas.openxmlformats.org/officeDocument/2006/relationships/image" Target="../media/image113.png"/><Relationship Id="rId17" Type="http://schemas.openxmlformats.org/officeDocument/2006/relationships/image" Target="../media/image118.png"/><Relationship Id="rId25" Type="http://schemas.openxmlformats.org/officeDocument/2006/relationships/image" Target="../media/image126.png"/><Relationship Id="rId33" Type="http://schemas.openxmlformats.org/officeDocument/2006/relationships/image" Target="../media/image39.png"/><Relationship Id="rId2" Type="http://schemas.openxmlformats.org/officeDocument/2006/relationships/image" Target="../media/image103.png"/><Relationship Id="rId16" Type="http://schemas.openxmlformats.org/officeDocument/2006/relationships/image" Target="../media/image117.png"/><Relationship Id="rId20" Type="http://schemas.openxmlformats.org/officeDocument/2006/relationships/image" Target="../media/image121.png"/><Relationship Id="rId29" Type="http://schemas.openxmlformats.org/officeDocument/2006/relationships/image" Target="../media/image1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7.png"/><Relationship Id="rId11" Type="http://schemas.openxmlformats.org/officeDocument/2006/relationships/image" Target="../media/image112.png"/><Relationship Id="rId24" Type="http://schemas.openxmlformats.org/officeDocument/2006/relationships/image" Target="../media/image125.png"/><Relationship Id="rId32" Type="http://schemas.openxmlformats.org/officeDocument/2006/relationships/image" Target="../media/image38.png"/><Relationship Id="rId5" Type="http://schemas.openxmlformats.org/officeDocument/2006/relationships/image" Target="../media/image106.png"/><Relationship Id="rId15" Type="http://schemas.openxmlformats.org/officeDocument/2006/relationships/image" Target="../media/image116.png"/><Relationship Id="rId23" Type="http://schemas.openxmlformats.org/officeDocument/2006/relationships/image" Target="../media/image124.png"/><Relationship Id="rId28" Type="http://schemas.openxmlformats.org/officeDocument/2006/relationships/image" Target="../media/image129.png"/><Relationship Id="rId36" Type="http://schemas.openxmlformats.org/officeDocument/2006/relationships/image" Target="../media/image135.jpg"/><Relationship Id="rId10" Type="http://schemas.openxmlformats.org/officeDocument/2006/relationships/image" Target="../media/image111.png"/><Relationship Id="rId19" Type="http://schemas.openxmlformats.org/officeDocument/2006/relationships/image" Target="../media/image120.png"/><Relationship Id="rId31" Type="http://schemas.openxmlformats.org/officeDocument/2006/relationships/image" Target="../media/image132.png"/><Relationship Id="rId4" Type="http://schemas.openxmlformats.org/officeDocument/2006/relationships/image" Target="../media/image105.png"/><Relationship Id="rId9" Type="http://schemas.openxmlformats.org/officeDocument/2006/relationships/image" Target="../media/image110.png"/><Relationship Id="rId14" Type="http://schemas.openxmlformats.org/officeDocument/2006/relationships/image" Target="../media/image115.png"/><Relationship Id="rId22" Type="http://schemas.openxmlformats.org/officeDocument/2006/relationships/image" Target="../media/image123.png"/><Relationship Id="rId27" Type="http://schemas.openxmlformats.org/officeDocument/2006/relationships/image" Target="../media/image128.png"/><Relationship Id="rId30" Type="http://schemas.openxmlformats.org/officeDocument/2006/relationships/image" Target="../media/image131.png"/><Relationship Id="rId35" Type="http://schemas.openxmlformats.org/officeDocument/2006/relationships/image" Target="../media/image134.png"/><Relationship Id="rId8" Type="http://schemas.openxmlformats.org/officeDocument/2006/relationships/image" Target="../media/image109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3.png"/><Relationship Id="rId18" Type="http://schemas.openxmlformats.org/officeDocument/2006/relationships/image" Target="../media/image146.png"/><Relationship Id="rId26" Type="http://schemas.openxmlformats.org/officeDocument/2006/relationships/image" Target="../media/image151.png"/><Relationship Id="rId3" Type="http://schemas.openxmlformats.org/officeDocument/2006/relationships/image" Target="../media/image137.png"/><Relationship Id="rId21" Type="http://schemas.openxmlformats.org/officeDocument/2006/relationships/image" Target="../media/image122.png"/><Relationship Id="rId34" Type="http://schemas.openxmlformats.org/officeDocument/2006/relationships/image" Target="../media/image133.png"/><Relationship Id="rId7" Type="http://schemas.openxmlformats.org/officeDocument/2006/relationships/image" Target="../media/image139.png"/><Relationship Id="rId12" Type="http://schemas.openxmlformats.org/officeDocument/2006/relationships/image" Target="../media/image113.png"/><Relationship Id="rId17" Type="http://schemas.openxmlformats.org/officeDocument/2006/relationships/image" Target="../media/image145.png"/><Relationship Id="rId25" Type="http://schemas.openxmlformats.org/officeDocument/2006/relationships/image" Target="../media/image150.png"/><Relationship Id="rId33" Type="http://schemas.openxmlformats.org/officeDocument/2006/relationships/image" Target="../media/image39.png"/><Relationship Id="rId2" Type="http://schemas.openxmlformats.org/officeDocument/2006/relationships/image" Target="../media/image136.png"/><Relationship Id="rId16" Type="http://schemas.openxmlformats.org/officeDocument/2006/relationships/image" Target="../media/image117.png"/><Relationship Id="rId20" Type="http://schemas.openxmlformats.org/officeDocument/2006/relationships/image" Target="../media/image148.png"/><Relationship Id="rId29" Type="http://schemas.openxmlformats.org/officeDocument/2006/relationships/image" Target="../media/image1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7.png"/><Relationship Id="rId11" Type="http://schemas.openxmlformats.org/officeDocument/2006/relationships/image" Target="../media/image112.png"/><Relationship Id="rId24" Type="http://schemas.openxmlformats.org/officeDocument/2006/relationships/image" Target="../media/image125.png"/><Relationship Id="rId32" Type="http://schemas.openxmlformats.org/officeDocument/2006/relationships/image" Target="../media/image38.png"/><Relationship Id="rId5" Type="http://schemas.openxmlformats.org/officeDocument/2006/relationships/image" Target="../media/image138.png"/><Relationship Id="rId15" Type="http://schemas.openxmlformats.org/officeDocument/2006/relationships/image" Target="../media/image116.png"/><Relationship Id="rId23" Type="http://schemas.openxmlformats.org/officeDocument/2006/relationships/image" Target="../media/image149.png"/><Relationship Id="rId28" Type="http://schemas.openxmlformats.org/officeDocument/2006/relationships/image" Target="../media/image129.png"/><Relationship Id="rId36" Type="http://schemas.openxmlformats.org/officeDocument/2006/relationships/image" Target="../media/image154.jpg"/><Relationship Id="rId10" Type="http://schemas.openxmlformats.org/officeDocument/2006/relationships/image" Target="../media/image142.png"/><Relationship Id="rId19" Type="http://schemas.openxmlformats.org/officeDocument/2006/relationships/image" Target="../media/image147.png"/><Relationship Id="rId31" Type="http://schemas.openxmlformats.org/officeDocument/2006/relationships/image" Target="../media/image132.png"/><Relationship Id="rId4" Type="http://schemas.openxmlformats.org/officeDocument/2006/relationships/image" Target="../media/image105.png"/><Relationship Id="rId9" Type="http://schemas.openxmlformats.org/officeDocument/2006/relationships/image" Target="../media/image141.png"/><Relationship Id="rId14" Type="http://schemas.openxmlformats.org/officeDocument/2006/relationships/image" Target="../media/image144.png"/><Relationship Id="rId22" Type="http://schemas.openxmlformats.org/officeDocument/2006/relationships/image" Target="../media/image123.png"/><Relationship Id="rId27" Type="http://schemas.openxmlformats.org/officeDocument/2006/relationships/image" Target="../media/image152.png"/><Relationship Id="rId30" Type="http://schemas.openxmlformats.org/officeDocument/2006/relationships/image" Target="../media/image131.png"/><Relationship Id="rId35" Type="http://schemas.openxmlformats.org/officeDocument/2006/relationships/image" Target="../media/image153.png"/><Relationship Id="rId8" Type="http://schemas.openxmlformats.org/officeDocument/2006/relationships/image" Target="../media/image140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3.png"/><Relationship Id="rId18" Type="http://schemas.openxmlformats.org/officeDocument/2006/relationships/image" Target="../media/image162.png"/><Relationship Id="rId26" Type="http://schemas.openxmlformats.org/officeDocument/2006/relationships/image" Target="../media/image167.png"/><Relationship Id="rId3" Type="http://schemas.openxmlformats.org/officeDocument/2006/relationships/image" Target="../media/image156.png"/><Relationship Id="rId21" Type="http://schemas.openxmlformats.org/officeDocument/2006/relationships/image" Target="../media/image122.png"/><Relationship Id="rId34" Type="http://schemas.openxmlformats.org/officeDocument/2006/relationships/image" Target="../media/image133.png"/><Relationship Id="rId7" Type="http://schemas.openxmlformats.org/officeDocument/2006/relationships/image" Target="../media/image158.png"/><Relationship Id="rId12" Type="http://schemas.openxmlformats.org/officeDocument/2006/relationships/image" Target="../media/image113.png"/><Relationship Id="rId17" Type="http://schemas.openxmlformats.org/officeDocument/2006/relationships/image" Target="../media/image161.png"/><Relationship Id="rId25" Type="http://schemas.openxmlformats.org/officeDocument/2006/relationships/image" Target="../media/image150.png"/><Relationship Id="rId33" Type="http://schemas.openxmlformats.org/officeDocument/2006/relationships/image" Target="../media/image39.png"/><Relationship Id="rId2" Type="http://schemas.openxmlformats.org/officeDocument/2006/relationships/image" Target="../media/image155.png"/><Relationship Id="rId16" Type="http://schemas.openxmlformats.org/officeDocument/2006/relationships/image" Target="../media/image117.png"/><Relationship Id="rId20" Type="http://schemas.openxmlformats.org/officeDocument/2006/relationships/image" Target="../media/image164.png"/><Relationship Id="rId29" Type="http://schemas.openxmlformats.org/officeDocument/2006/relationships/image" Target="../media/image1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7.png"/><Relationship Id="rId11" Type="http://schemas.openxmlformats.org/officeDocument/2006/relationships/image" Target="../media/image112.png"/><Relationship Id="rId24" Type="http://schemas.openxmlformats.org/officeDocument/2006/relationships/image" Target="../media/image166.png"/><Relationship Id="rId32" Type="http://schemas.openxmlformats.org/officeDocument/2006/relationships/image" Target="../media/image38.png"/><Relationship Id="rId5" Type="http://schemas.openxmlformats.org/officeDocument/2006/relationships/image" Target="../media/image157.png"/><Relationship Id="rId15" Type="http://schemas.openxmlformats.org/officeDocument/2006/relationships/image" Target="../media/image116.png"/><Relationship Id="rId23" Type="http://schemas.openxmlformats.org/officeDocument/2006/relationships/image" Target="../media/image165.png"/><Relationship Id="rId28" Type="http://schemas.openxmlformats.org/officeDocument/2006/relationships/image" Target="../media/image129.png"/><Relationship Id="rId36" Type="http://schemas.openxmlformats.org/officeDocument/2006/relationships/image" Target="../media/image170.jpg"/><Relationship Id="rId10" Type="http://schemas.openxmlformats.org/officeDocument/2006/relationships/image" Target="../media/image142.png"/><Relationship Id="rId19" Type="http://schemas.openxmlformats.org/officeDocument/2006/relationships/image" Target="../media/image163.png"/><Relationship Id="rId31" Type="http://schemas.openxmlformats.org/officeDocument/2006/relationships/image" Target="../media/image132.png"/><Relationship Id="rId4" Type="http://schemas.openxmlformats.org/officeDocument/2006/relationships/image" Target="../media/image105.png"/><Relationship Id="rId9" Type="http://schemas.openxmlformats.org/officeDocument/2006/relationships/image" Target="../media/image159.png"/><Relationship Id="rId14" Type="http://schemas.openxmlformats.org/officeDocument/2006/relationships/image" Target="../media/image160.png"/><Relationship Id="rId22" Type="http://schemas.openxmlformats.org/officeDocument/2006/relationships/image" Target="../media/image123.png"/><Relationship Id="rId27" Type="http://schemas.openxmlformats.org/officeDocument/2006/relationships/image" Target="../media/image168.png"/><Relationship Id="rId30" Type="http://schemas.openxmlformats.org/officeDocument/2006/relationships/image" Target="../media/image131.png"/><Relationship Id="rId35" Type="http://schemas.openxmlformats.org/officeDocument/2006/relationships/image" Target="../media/image169.png"/><Relationship Id="rId8" Type="http://schemas.openxmlformats.org/officeDocument/2006/relationships/image" Target="../media/image14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1.png"/><Relationship Id="rId18" Type="http://schemas.openxmlformats.org/officeDocument/2006/relationships/image" Target="../media/image184.png"/><Relationship Id="rId26" Type="http://schemas.openxmlformats.org/officeDocument/2006/relationships/image" Target="../media/image191.png"/><Relationship Id="rId39" Type="http://schemas.openxmlformats.org/officeDocument/2006/relationships/image" Target="../media/image201.png"/><Relationship Id="rId21" Type="http://schemas.openxmlformats.org/officeDocument/2006/relationships/image" Target="../media/image187.png"/><Relationship Id="rId34" Type="http://schemas.openxmlformats.org/officeDocument/2006/relationships/image" Target="../media/image198.png"/><Relationship Id="rId7" Type="http://schemas.openxmlformats.org/officeDocument/2006/relationships/image" Target="../media/image175.png"/><Relationship Id="rId12" Type="http://schemas.openxmlformats.org/officeDocument/2006/relationships/image" Target="../media/image179.png"/><Relationship Id="rId17" Type="http://schemas.openxmlformats.org/officeDocument/2006/relationships/image" Target="../media/image183.png"/><Relationship Id="rId25" Type="http://schemas.openxmlformats.org/officeDocument/2006/relationships/image" Target="../media/image190.png"/><Relationship Id="rId33" Type="http://schemas.openxmlformats.org/officeDocument/2006/relationships/image" Target="../media/image197.png"/><Relationship Id="rId38" Type="http://schemas.openxmlformats.org/officeDocument/2006/relationships/image" Target="../media/image200.png"/><Relationship Id="rId2" Type="http://schemas.openxmlformats.org/officeDocument/2006/relationships/image" Target="../media/image4.png"/><Relationship Id="rId16" Type="http://schemas.openxmlformats.org/officeDocument/2006/relationships/image" Target="../media/image182.png"/><Relationship Id="rId20" Type="http://schemas.openxmlformats.org/officeDocument/2006/relationships/image" Target="../media/image186.png"/><Relationship Id="rId29" Type="http://schemas.openxmlformats.org/officeDocument/2006/relationships/image" Target="../media/image19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74.png"/><Relationship Id="rId11" Type="http://schemas.openxmlformats.org/officeDocument/2006/relationships/image" Target="../media/image13.png"/><Relationship Id="rId24" Type="http://schemas.openxmlformats.org/officeDocument/2006/relationships/image" Target="../media/image189.png"/><Relationship Id="rId32" Type="http://schemas.openxmlformats.org/officeDocument/2006/relationships/image" Target="../media/image196.png"/><Relationship Id="rId37" Type="http://schemas.openxmlformats.org/officeDocument/2006/relationships/image" Target="../media/image39.png"/><Relationship Id="rId5" Type="http://schemas.openxmlformats.org/officeDocument/2006/relationships/image" Target="../media/image173.png"/><Relationship Id="rId15" Type="http://schemas.openxmlformats.org/officeDocument/2006/relationships/image" Target="../media/image181.png"/><Relationship Id="rId23" Type="http://schemas.openxmlformats.org/officeDocument/2006/relationships/image" Target="../media/image25.png"/><Relationship Id="rId28" Type="http://schemas.openxmlformats.org/officeDocument/2006/relationships/image" Target="../media/image193.png"/><Relationship Id="rId36" Type="http://schemas.openxmlformats.org/officeDocument/2006/relationships/image" Target="../media/image38.png"/><Relationship Id="rId10" Type="http://schemas.openxmlformats.org/officeDocument/2006/relationships/image" Target="../media/image178.png"/><Relationship Id="rId19" Type="http://schemas.openxmlformats.org/officeDocument/2006/relationships/image" Target="../media/image185.png"/><Relationship Id="rId31" Type="http://schemas.openxmlformats.org/officeDocument/2006/relationships/image" Target="../media/image97.png"/><Relationship Id="rId4" Type="http://schemas.openxmlformats.org/officeDocument/2006/relationships/image" Target="../media/image172.png"/><Relationship Id="rId9" Type="http://schemas.openxmlformats.org/officeDocument/2006/relationships/image" Target="../media/image177.png"/><Relationship Id="rId14" Type="http://schemas.openxmlformats.org/officeDocument/2006/relationships/image" Target="../media/image180.png"/><Relationship Id="rId22" Type="http://schemas.openxmlformats.org/officeDocument/2006/relationships/image" Target="../media/image188.png"/><Relationship Id="rId27" Type="http://schemas.openxmlformats.org/officeDocument/2006/relationships/image" Target="../media/image192.png"/><Relationship Id="rId30" Type="http://schemas.openxmlformats.org/officeDocument/2006/relationships/image" Target="../media/image195.png"/><Relationship Id="rId35" Type="http://schemas.openxmlformats.org/officeDocument/2006/relationships/image" Target="../media/image199.png"/><Relationship Id="rId8" Type="http://schemas.openxmlformats.org/officeDocument/2006/relationships/image" Target="../media/image176.png"/><Relationship Id="rId3" Type="http://schemas.openxmlformats.org/officeDocument/2006/relationships/image" Target="../media/image17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8610"/>
              </a:lnSpc>
            </a:pPr>
            <a:r>
              <a:rPr sz="7200" spc="-35" dirty="0">
                <a:solidFill>
                  <a:srgbClr val="DBBD70"/>
                </a:solidFill>
                <a:latin typeface="Forte"/>
                <a:cs typeface="Forte"/>
              </a:rPr>
              <a:t>The Bill of Rights</a:t>
            </a:r>
            <a:endParaRPr sz="7200">
              <a:latin typeface="Forte"/>
              <a:cs typeface="Fort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83380" y="4371848"/>
            <a:ext cx="6288405" cy="6076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785"/>
              </a:lnSpc>
            </a:pPr>
            <a:r>
              <a:rPr sz="4000" spc="-5" dirty="0">
                <a:solidFill>
                  <a:srgbClr val="FFFFFF"/>
                </a:solidFill>
                <a:latin typeface="Forte"/>
                <a:cs typeface="Forte"/>
              </a:rPr>
              <a:t>Ou</a:t>
            </a:r>
            <a:r>
              <a:rPr sz="4000" dirty="0">
                <a:solidFill>
                  <a:srgbClr val="FFFFFF"/>
                </a:solidFill>
                <a:latin typeface="Forte"/>
                <a:cs typeface="Forte"/>
              </a:rPr>
              <a:t>r</a:t>
            </a:r>
            <a:r>
              <a:rPr sz="4000" spc="5" dirty="0">
                <a:solidFill>
                  <a:srgbClr val="FFFFFF"/>
                </a:solidFill>
                <a:latin typeface="Forte"/>
                <a:cs typeface="Forte"/>
              </a:rPr>
              <a:t> </a:t>
            </a:r>
            <a:r>
              <a:rPr sz="4000" spc="-5" dirty="0">
                <a:solidFill>
                  <a:srgbClr val="FFFFFF"/>
                </a:solidFill>
                <a:latin typeface="Forte"/>
                <a:cs typeface="Forte"/>
              </a:rPr>
              <a:t>Protection</a:t>
            </a:r>
            <a:r>
              <a:rPr sz="4000" dirty="0">
                <a:solidFill>
                  <a:srgbClr val="FFFFFF"/>
                </a:solidFill>
                <a:latin typeface="Forte"/>
                <a:cs typeface="Forte"/>
              </a:rPr>
              <a:t>s</a:t>
            </a:r>
            <a:r>
              <a:rPr sz="4000" spc="-25" dirty="0">
                <a:solidFill>
                  <a:srgbClr val="FFFFFF"/>
                </a:solidFill>
                <a:latin typeface="Forte"/>
                <a:cs typeface="Forte"/>
              </a:rPr>
              <a:t> </a:t>
            </a:r>
            <a:r>
              <a:rPr sz="4000" dirty="0">
                <a:solidFill>
                  <a:srgbClr val="FFFFFF"/>
                </a:solidFill>
                <a:latin typeface="Forte"/>
                <a:cs typeface="Forte"/>
              </a:rPr>
              <a:t>-</a:t>
            </a:r>
            <a:r>
              <a:rPr sz="4000" spc="-5" dirty="0">
                <a:solidFill>
                  <a:srgbClr val="FFFFFF"/>
                </a:solidFill>
                <a:latin typeface="Forte"/>
                <a:cs typeface="Forte"/>
              </a:rPr>
              <a:t> Ou</a:t>
            </a:r>
            <a:r>
              <a:rPr sz="4000" dirty="0">
                <a:solidFill>
                  <a:srgbClr val="FFFFFF"/>
                </a:solidFill>
                <a:latin typeface="Forte"/>
                <a:cs typeface="Forte"/>
              </a:rPr>
              <a:t>r</a:t>
            </a:r>
            <a:r>
              <a:rPr sz="4000" spc="5" dirty="0">
                <a:solidFill>
                  <a:srgbClr val="FFFFFF"/>
                </a:solidFill>
                <a:latin typeface="Forte"/>
                <a:cs typeface="Forte"/>
              </a:rPr>
              <a:t> </a:t>
            </a:r>
            <a:r>
              <a:rPr sz="4000" spc="-5" dirty="0">
                <a:solidFill>
                  <a:srgbClr val="FFFFFF"/>
                </a:solidFill>
                <a:latin typeface="Forte"/>
                <a:cs typeface="Forte"/>
              </a:rPr>
              <a:t>Liberties</a:t>
            </a:r>
            <a:endParaRPr sz="4000">
              <a:latin typeface="Forte"/>
              <a:cs typeface="Fort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15540" y="500633"/>
            <a:ext cx="1493520" cy="5486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315"/>
              </a:lnSpc>
            </a:pPr>
            <a:r>
              <a:rPr sz="3600" b="1" spc="-5" dirty="0">
                <a:solidFill>
                  <a:srgbClr val="FFFF00"/>
                </a:solidFill>
                <a:latin typeface="Tahoma"/>
                <a:cs typeface="Tahoma"/>
              </a:rPr>
              <a:t>VUS5c</a:t>
            </a:r>
            <a:endParaRPr sz="3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62034" y="2338650"/>
            <a:ext cx="74445" cy="741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30535" y="2897885"/>
            <a:ext cx="948690" cy="31569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069577" y="6026658"/>
            <a:ext cx="97627" cy="152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107677" y="6054852"/>
            <a:ext cx="67055" cy="952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005311" y="2894838"/>
            <a:ext cx="94488" cy="317068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104372" y="2896361"/>
            <a:ext cx="376427" cy="135026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79132" y="3426715"/>
            <a:ext cx="1059942" cy="305485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178042" y="3434335"/>
            <a:ext cx="1080515" cy="319201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42912" y="3429761"/>
            <a:ext cx="233933" cy="301828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697976" y="5253228"/>
            <a:ext cx="989076" cy="24765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896602" y="6167628"/>
            <a:ext cx="1581150" cy="1905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934702" y="6243828"/>
            <a:ext cx="1543050" cy="38938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963657" y="6167628"/>
            <a:ext cx="1514094" cy="13335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193026" y="2903983"/>
            <a:ext cx="162306" cy="24612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193026" y="3140201"/>
            <a:ext cx="114300" cy="15240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193026" y="3264408"/>
            <a:ext cx="105918" cy="17145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260082" y="3292602"/>
            <a:ext cx="76200" cy="13335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020553" y="2370582"/>
            <a:ext cx="162305" cy="24765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030457" y="2599182"/>
            <a:ext cx="111922" cy="15240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096753" y="2618232"/>
            <a:ext cx="67055" cy="11430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1020552" y="2732532"/>
            <a:ext cx="133350" cy="171450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954257" y="6053328"/>
            <a:ext cx="104394" cy="15240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126733" y="2246376"/>
            <a:ext cx="4132325" cy="70485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994906" y="6447283"/>
            <a:ext cx="119253" cy="150875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061201" y="6466333"/>
            <a:ext cx="67055" cy="102869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336026" y="6604254"/>
            <a:ext cx="112486" cy="17145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384031" y="6623304"/>
            <a:ext cx="95250" cy="13335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146800" y="6604255"/>
            <a:ext cx="114300" cy="143255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216904" y="6550153"/>
            <a:ext cx="2190749" cy="617981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137656" y="6544056"/>
            <a:ext cx="2384297" cy="457200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212333" y="6585204"/>
            <a:ext cx="2262377" cy="348996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278877" y="6470903"/>
            <a:ext cx="124205" cy="152400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944352" y="6177534"/>
            <a:ext cx="95250" cy="171450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992357" y="6205728"/>
            <a:ext cx="66294" cy="133350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9065259" y="3272028"/>
            <a:ext cx="274320" cy="4030980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144507" y="2910078"/>
            <a:ext cx="120396" cy="380999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036304" y="3224784"/>
            <a:ext cx="325374" cy="82295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172702" y="2884933"/>
            <a:ext cx="400050" cy="2501645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686291" y="845058"/>
            <a:ext cx="8381" cy="1454658"/>
          </a:xfrm>
          <a:custGeom>
            <a:avLst/>
            <a:gdLst/>
            <a:ahLst/>
            <a:cxnLst/>
            <a:rect l="l" t="t" r="r" b="b"/>
            <a:pathLst>
              <a:path w="8381" h="1454658">
                <a:moveTo>
                  <a:pt x="8381" y="0"/>
                </a:moveTo>
                <a:lnTo>
                  <a:pt x="8381" y="0"/>
                </a:lnTo>
              </a:path>
            </a:pathLst>
          </a:custGeom>
          <a:ln w="3175">
            <a:solidFill>
              <a:srgbClr val="005E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2981009" y="1842390"/>
            <a:ext cx="7847965" cy="3302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ctr"/>
            <a:r>
              <a:rPr sz="5400" spc="-25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The</a:t>
            </a:r>
            <a:r>
              <a:rPr sz="5400" spc="-5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 </a:t>
            </a:r>
            <a:r>
              <a:rPr sz="5400" spc="-30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major</a:t>
            </a:r>
            <a:r>
              <a:rPr sz="5400" spc="-5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 </a:t>
            </a:r>
            <a:r>
              <a:rPr sz="5400" spc="-25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principles of</a:t>
            </a:r>
            <a:r>
              <a:rPr sz="5400" spc="-5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 </a:t>
            </a:r>
            <a:r>
              <a:rPr sz="5400" spc="-25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the Bill</a:t>
            </a:r>
            <a:r>
              <a:rPr sz="5400" spc="10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 </a:t>
            </a:r>
            <a:r>
              <a:rPr sz="5400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of</a:t>
            </a:r>
            <a:r>
              <a:rPr sz="5400" spc="5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 </a:t>
            </a:r>
            <a:r>
              <a:rPr sz="5400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Rights</a:t>
            </a:r>
            <a:r>
              <a:rPr sz="5400" spc="5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 </a:t>
            </a:r>
            <a:r>
              <a:rPr sz="5400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of</a:t>
            </a:r>
            <a:r>
              <a:rPr sz="5400" spc="5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 </a:t>
            </a:r>
            <a:r>
              <a:rPr sz="5400" spc="-25" dirty="0" smtClean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the</a:t>
            </a:r>
            <a:r>
              <a:rPr sz="5400" spc="-15" dirty="0" smtClean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 Constitution</a:t>
            </a:r>
            <a:r>
              <a:rPr sz="5400" spc="-5" dirty="0" smtClean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 </a:t>
            </a:r>
            <a:r>
              <a:rPr sz="5400" spc="-25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were based</a:t>
            </a:r>
            <a:r>
              <a:rPr sz="5400" spc="-5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 </a:t>
            </a:r>
            <a:r>
              <a:rPr sz="5400" spc="-30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on</a:t>
            </a:r>
            <a:r>
              <a:rPr sz="5400" spc="-25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 earlier</a:t>
            </a:r>
            <a:r>
              <a:rPr sz="5400" spc="-10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 </a:t>
            </a:r>
            <a:r>
              <a:rPr sz="5400" spc="-25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Virginia</a:t>
            </a:r>
            <a:r>
              <a:rPr sz="5400" spc="-10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 </a:t>
            </a:r>
            <a:r>
              <a:rPr sz="5400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statutes!</a:t>
            </a:r>
            <a:endParaRPr sz="5400" dirty="0">
              <a:latin typeface="Adobe Gothic Std B" panose="020B0800000000000000" pitchFamily="34" charset="-128"/>
              <a:ea typeface="Adobe Gothic Std B" panose="020B0800000000000000" pitchFamily="34" charset="-128"/>
              <a:cs typeface="Fort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62034" y="2339339"/>
            <a:ext cx="74675" cy="739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30535" y="2898648"/>
            <a:ext cx="948690" cy="3156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069577" y="6027421"/>
            <a:ext cx="105155" cy="1516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178042" y="3435097"/>
            <a:ext cx="1080515" cy="31912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697976" y="5253991"/>
            <a:ext cx="989076" cy="24688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896602" y="6158485"/>
            <a:ext cx="1581150" cy="19964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935465" y="6244590"/>
            <a:ext cx="1542287" cy="38862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193026" y="2904745"/>
            <a:ext cx="162306" cy="24536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13601" y="3246120"/>
            <a:ext cx="83819" cy="4648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193026" y="3140201"/>
            <a:ext cx="143256" cy="12420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042912" y="3364229"/>
            <a:ext cx="293369" cy="308381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193026" y="3265171"/>
            <a:ext cx="96012" cy="14249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048746" y="2701289"/>
            <a:ext cx="73415" cy="5029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020553" y="2371344"/>
            <a:ext cx="162305" cy="361188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006074" y="2866644"/>
            <a:ext cx="147827" cy="3198876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020553" y="2732532"/>
            <a:ext cx="143255" cy="15240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126733" y="2247138"/>
            <a:ext cx="4132325" cy="704088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010146" y="6548629"/>
            <a:ext cx="80010" cy="49529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994905" y="6447283"/>
            <a:ext cx="133350" cy="121919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349742" y="6748272"/>
            <a:ext cx="99329" cy="27431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336027" y="6604254"/>
            <a:ext cx="143255" cy="152400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156705" y="6697219"/>
            <a:ext cx="104394" cy="50291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154421" y="6640069"/>
            <a:ext cx="106679" cy="88391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146800" y="6605017"/>
            <a:ext cx="101346" cy="83057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216904" y="6552183"/>
            <a:ext cx="2190749" cy="615950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138207" y="6544819"/>
            <a:ext cx="2383746" cy="456437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12333" y="6564630"/>
            <a:ext cx="2262377" cy="36957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278877" y="6471665"/>
            <a:ext cx="143255" cy="132588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963657" y="6053328"/>
            <a:ext cx="1514094" cy="295656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944352" y="6177535"/>
            <a:ext cx="96012" cy="143255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065259" y="3272028"/>
            <a:ext cx="274320" cy="4030980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144507" y="2910078"/>
            <a:ext cx="120396" cy="380999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036304" y="2888233"/>
            <a:ext cx="534162" cy="2489200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956294" y="2748026"/>
            <a:ext cx="502157" cy="184150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800" spc="-20" dirty="0">
                <a:solidFill>
                  <a:srgbClr val="DBBD70"/>
                </a:solidFill>
                <a:latin typeface="Forte"/>
                <a:cs typeface="Forte"/>
              </a:rPr>
              <a:t>Virginia’s</a:t>
            </a:r>
            <a:r>
              <a:rPr sz="4800" spc="15" dirty="0">
                <a:solidFill>
                  <a:srgbClr val="DBBD70"/>
                </a:solidFill>
                <a:latin typeface="Forte"/>
                <a:cs typeface="Forte"/>
              </a:rPr>
              <a:t> </a:t>
            </a:r>
            <a:r>
              <a:rPr sz="4800" spc="-25" dirty="0">
                <a:solidFill>
                  <a:srgbClr val="DBBD70"/>
                </a:solidFill>
                <a:latin typeface="Forte"/>
                <a:cs typeface="Forte"/>
              </a:rPr>
              <a:t>Influence:</a:t>
            </a:r>
            <a:endParaRPr sz="4800">
              <a:latin typeface="Forte"/>
              <a:cs typeface="Forte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041400" y="2584704"/>
            <a:ext cx="7585201" cy="39909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84200" marR="12700" indent="-571500">
              <a:buClr>
                <a:srgbClr val="FFCC65"/>
              </a:buClr>
              <a:buSzPct val="63888"/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sz="3600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The </a:t>
            </a:r>
            <a:r>
              <a:rPr sz="3600" spc="-20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major </a:t>
            </a:r>
            <a:r>
              <a:rPr sz="3600" spc="-15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principles</a:t>
            </a:r>
            <a:r>
              <a:rPr sz="3600" spc="5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 </a:t>
            </a:r>
            <a:r>
              <a:rPr sz="3600" spc="-20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of the Constitution</a:t>
            </a:r>
            <a:r>
              <a:rPr sz="3600" spc="-5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 </a:t>
            </a:r>
            <a:r>
              <a:rPr sz="3600" spc="-20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and</a:t>
            </a:r>
            <a:r>
              <a:rPr sz="3600" spc="-5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 </a:t>
            </a:r>
            <a:r>
              <a:rPr sz="3600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the</a:t>
            </a:r>
            <a:r>
              <a:rPr sz="3600" spc="-5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 </a:t>
            </a:r>
            <a:r>
              <a:rPr sz="3600" spc="-15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Bill</a:t>
            </a:r>
            <a:r>
              <a:rPr sz="3600" spc="-5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 </a:t>
            </a:r>
            <a:r>
              <a:rPr sz="3600" spc="-20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of</a:t>
            </a:r>
            <a:r>
              <a:rPr sz="3600" spc="-15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 Rights</a:t>
            </a:r>
            <a:r>
              <a:rPr sz="3600" spc="-5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 </a:t>
            </a:r>
            <a:r>
              <a:rPr sz="3600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Came</a:t>
            </a:r>
            <a:r>
              <a:rPr sz="3600" spc="-10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 </a:t>
            </a:r>
            <a:r>
              <a:rPr sz="3600" spc="-20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from</a:t>
            </a:r>
            <a:r>
              <a:rPr sz="3600" spc="-10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 </a:t>
            </a:r>
            <a:r>
              <a:rPr sz="3600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the</a:t>
            </a:r>
            <a:r>
              <a:rPr sz="3600" spc="35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 </a:t>
            </a:r>
            <a:r>
              <a:rPr sz="3600" spc="-15" dirty="0">
                <a:solidFill>
                  <a:srgbClr val="FFFF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Virginia Declaration </a:t>
            </a:r>
            <a:r>
              <a:rPr sz="3600" spc="-20" dirty="0">
                <a:solidFill>
                  <a:srgbClr val="FFFF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of Rights</a:t>
            </a:r>
            <a:endParaRPr sz="3600" dirty="0">
              <a:latin typeface="Adobe Gothic Std B" panose="020B0800000000000000" pitchFamily="34" charset="-128"/>
              <a:ea typeface="Adobe Gothic Std B" panose="020B0800000000000000" pitchFamily="34" charset="-128"/>
              <a:cs typeface="Tempus Sans ITC"/>
            </a:endParaRPr>
          </a:p>
          <a:p>
            <a:pPr marL="171450" indent="-171450">
              <a:lnSpc>
                <a:spcPts val="850"/>
              </a:lnSpc>
              <a:spcBef>
                <a:spcPts val="14"/>
              </a:spcBef>
              <a:buClr>
                <a:srgbClr val="FFCC65"/>
              </a:buClr>
              <a:buFont typeface="Arial" panose="020B0604020202020204" pitchFamily="34" charset="0"/>
              <a:buChar char="•"/>
            </a:pPr>
            <a:endParaRPr sz="85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marL="584200" marR="333375" indent="-571500">
              <a:buClr>
                <a:srgbClr val="FFCC65"/>
              </a:buClr>
              <a:buSzPct val="63888"/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sz="3600" spc="-15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This</a:t>
            </a:r>
            <a:r>
              <a:rPr sz="3600" spc="-5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 </a:t>
            </a:r>
            <a:r>
              <a:rPr sz="3600" spc="-20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outlined </a:t>
            </a:r>
            <a:r>
              <a:rPr sz="3600" spc="-15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basic human rights </a:t>
            </a:r>
            <a:r>
              <a:rPr sz="3600" spc="-20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which the</a:t>
            </a:r>
            <a:r>
              <a:rPr sz="3600" spc="-5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 </a:t>
            </a:r>
            <a:r>
              <a:rPr sz="3600" spc="-20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government should not</a:t>
            </a:r>
            <a:r>
              <a:rPr sz="3600" spc="-5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 </a:t>
            </a:r>
            <a:r>
              <a:rPr sz="3600" spc="-15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violate.</a:t>
            </a:r>
            <a:endParaRPr sz="3600" dirty="0">
              <a:latin typeface="Adobe Gothic Std B" panose="020B0800000000000000" pitchFamily="34" charset="-128"/>
              <a:ea typeface="Adobe Gothic Std B" panose="020B0800000000000000" pitchFamily="34" charset="-128"/>
              <a:cs typeface="Tempus Sans ITC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8807705" y="2584704"/>
            <a:ext cx="2411729" cy="3209544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8957310" y="5978650"/>
            <a:ext cx="2304415" cy="742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11454" marR="12700" indent="-199390"/>
            <a:r>
              <a:rPr sz="2400" b="1" i="1" spc="-180" dirty="0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sz="2400" b="1" i="1" dirty="0">
                <a:solidFill>
                  <a:srgbClr val="FFFFFF"/>
                </a:solidFill>
                <a:latin typeface="Times New Roman"/>
                <a:cs typeface="Times New Roman"/>
              </a:rPr>
              <a:t>ritten</a:t>
            </a:r>
            <a:r>
              <a:rPr sz="2400" b="1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2400" b="1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FFFFFF"/>
                </a:solidFill>
                <a:latin typeface="Times New Roman"/>
                <a:cs typeface="Times New Roman"/>
              </a:rPr>
              <a:t>George Mason</a:t>
            </a:r>
            <a:r>
              <a:rPr sz="2400" b="1" i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400" b="1" i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FFFFFF"/>
                </a:solidFill>
                <a:latin typeface="Times New Roman"/>
                <a:cs typeface="Times New Roman"/>
              </a:rPr>
              <a:t>1776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62034" y="2339339"/>
            <a:ext cx="74675" cy="739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30535" y="2898648"/>
            <a:ext cx="948690" cy="3156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069577" y="6027421"/>
            <a:ext cx="105155" cy="1516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178042" y="3435097"/>
            <a:ext cx="1080515" cy="31912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697976" y="5253991"/>
            <a:ext cx="989076" cy="24688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896602" y="6158485"/>
            <a:ext cx="1581150" cy="19964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935465" y="6244590"/>
            <a:ext cx="1542287" cy="38862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193026" y="2904745"/>
            <a:ext cx="162306" cy="24536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13601" y="3246120"/>
            <a:ext cx="83819" cy="4648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193026" y="3140201"/>
            <a:ext cx="143256" cy="12420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042912" y="3364229"/>
            <a:ext cx="293369" cy="308381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193026" y="3265171"/>
            <a:ext cx="96012" cy="14249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048746" y="2701289"/>
            <a:ext cx="73415" cy="5029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020553" y="2371344"/>
            <a:ext cx="162305" cy="361188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006074" y="2866644"/>
            <a:ext cx="147827" cy="3198876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020553" y="2732532"/>
            <a:ext cx="143255" cy="15240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126733" y="2247138"/>
            <a:ext cx="4132325" cy="704088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010146" y="6548629"/>
            <a:ext cx="80010" cy="49529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994905" y="6447283"/>
            <a:ext cx="133350" cy="121919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349742" y="6748272"/>
            <a:ext cx="99329" cy="27431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336027" y="6604254"/>
            <a:ext cx="143255" cy="152400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156705" y="6697219"/>
            <a:ext cx="104394" cy="50291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154421" y="6640069"/>
            <a:ext cx="106679" cy="88391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146800" y="6605017"/>
            <a:ext cx="101346" cy="83057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216904" y="6552183"/>
            <a:ext cx="2190749" cy="615950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138207" y="6544819"/>
            <a:ext cx="2383746" cy="456437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12333" y="6564630"/>
            <a:ext cx="2262377" cy="36957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278877" y="6471665"/>
            <a:ext cx="143255" cy="132588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963657" y="6053328"/>
            <a:ext cx="1514094" cy="295656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944352" y="6177535"/>
            <a:ext cx="96012" cy="143255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065259" y="3272028"/>
            <a:ext cx="274320" cy="4030980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144507" y="2910078"/>
            <a:ext cx="120396" cy="380999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036304" y="2888233"/>
            <a:ext cx="534162" cy="2489200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956294" y="2748026"/>
            <a:ext cx="502157" cy="184150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36854">
              <a:lnSpc>
                <a:spcPts val="5260"/>
              </a:lnSpc>
            </a:pPr>
            <a:r>
              <a:rPr spc="-20" dirty="0">
                <a:solidFill>
                  <a:srgbClr val="DBBD70"/>
                </a:solidFill>
                <a:latin typeface="Forte"/>
                <a:cs typeface="Forte"/>
              </a:rPr>
              <a:t>Virginia’s</a:t>
            </a:r>
            <a:r>
              <a:rPr spc="5" dirty="0">
                <a:solidFill>
                  <a:srgbClr val="DBBD70"/>
                </a:solidFill>
                <a:latin typeface="Forte"/>
                <a:cs typeface="Forte"/>
              </a:rPr>
              <a:t> </a:t>
            </a:r>
            <a:r>
              <a:rPr spc="-20" dirty="0">
                <a:solidFill>
                  <a:srgbClr val="DBBD70"/>
                </a:solidFill>
                <a:latin typeface="Forte"/>
                <a:cs typeface="Forte"/>
              </a:rPr>
              <a:t>Influence:</a:t>
            </a:r>
            <a:endParaRPr>
              <a:latin typeface="Forte"/>
              <a:cs typeface="Forte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404444" y="1990217"/>
            <a:ext cx="6990756" cy="41217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69900" marR="12700" indent="-457200">
              <a:buClr>
                <a:srgbClr val="FFCC65"/>
              </a:buClr>
              <a:buSzPct val="64062"/>
              <a:buFont typeface="Arial" panose="020B0604020202020204" pitchFamily="34" charset="0"/>
              <a:buChar char="•"/>
              <a:tabLst>
                <a:tab pos="354965" algn="l"/>
              </a:tabLst>
            </a:pPr>
            <a:r>
              <a:rPr sz="3200" spc="-15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The </a:t>
            </a:r>
            <a:r>
              <a:rPr sz="3200" spc="-10" dirty="0">
                <a:solidFill>
                  <a:srgbClr val="FFFF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Virgini</a:t>
            </a:r>
            <a:r>
              <a:rPr sz="3200" spc="-15" dirty="0">
                <a:solidFill>
                  <a:srgbClr val="FFFF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a</a:t>
            </a:r>
            <a:r>
              <a:rPr sz="3200" spc="-10" dirty="0">
                <a:solidFill>
                  <a:srgbClr val="FFFF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 Statut</a:t>
            </a:r>
            <a:r>
              <a:rPr sz="3200" spc="-15" dirty="0">
                <a:solidFill>
                  <a:srgbClr val="FFFF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e </a:t>
            </a:r>
            <a:r>
              <a:rPr sz="3200" spc="-10" dirty="0">
                <a:solidFill>
                  <a:srgbClr val="FFFF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for Religiou</a:t>
            </a:r>
            <a:r>
              <a:rPr sz="3200" spc="-15" dirty="0">
                <a:solidFill>
                  <a:srgbClr val="FFFF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s Freedom</a:t>
            </a:r>
            <a:r>
              <a:rPr sz="3200" spc="-5" dirty="0">
                <a:solidFill>
                  <a:srgbClr val="FFFF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ende</a:t>
            </a:r>
            <a:r>
              <a:rPr sz="3200" spc="-20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d</a:t>
            </a:r>
            <a:r>
              <a:rPr sz="3200" spc="-15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th</a:t>
            </a:r>
            <a:r>
              <a:rPr sz="3200" spc="-15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e </a:t>
            </a:r>
            <a:r>
              <a:rPr sz="3200" spc="-10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practic</a:t>
            </a:r>
            <a:r>
              <a:rPr sz="3200" spc="-15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e</a:t>
            </a:r>
            <a:r>
              <a:rPr sz="3200" spc="-10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o</a:t>
            </a:r>
            <a:r>
              <a:rPr sz="3200" spc="-10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f</a:t>
            </a:r>
            <a:r>
              <a:rPr sz="3200" spc="-15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 a</a:t>
            </a:r>
            <a:r>
              <a:rPr sz="3200" spc="-10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government </a:t>
            </a:r>
            <a:r>
              <a:rPr sz="3200" spc="-10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supported church</a:t>
            </a:r>
            <a:endParaRPr sz="3200" dirty="0">
              <a:latin typeface="Adobe Gothic Std B" panose="020B0800000000000000" pitchFamily="34" charset="-128"/>
              <a:ea typeface="Adobe Gothic Std B" panose="020B0800000000000000" pitchFamily="34" charset="-128"/>
              <a:cs typeface="Tempus Sans ITC"/>
            </a:endParaRPr>
          </a:p>
          <a:p>
            <a:pPr marL="171450" indent="-171450">
              <a:lnSpc>
                <a:spcPts val="750"/>
              </a:lnSpc>
              <a:spcBef>
                <a:spcPts val="17"/>
              </a:spcBef>
              <a:buClr>
                <a:srgbClr val="FFCC65"/>
              </a:buClr>
              <a:buFont typeface="Arial" panose="020B0604020202020204" pitchFamily="34" charset="0"/>
              <a:buChar char="•"/>
            </a:pPr>
            <a:endParaRPr sz="75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marL="469900" marR="401320" indent="-457200">
              <a:buClr>
                <a:srgbClr val="FFCC65"/>
              </a:buClr>
              <a:buSzPct val="64062"/>
              <a:buFont typeface="Arial" panose="020B0604020202020204" pitchFamily="34" charset="0"/>
              <a:buChar char="•"/>
              <a:tabLst>
                <a:tab pos="354965" algn="l"/>
              </a:tabLst>
            </a:pPr>
            <a:r>
              <a:rPr sz="3200" spc="-15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Separation</a:t>
            </a:r>
            <a:r>
              <a:rPr sz="3200" spc="-20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of</a:t>
            </a:r>
            <a:r>
              <a:rPr sz="3200" spc="-5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Church</a:t>
            </a:r>
            <a:r>
              <a:rPr sz="3200" spc="-10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an</a:t>
            </a:r>
            <a:r>
              <a:rPr sz="3200" spc="-20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d</a:t>
            </a:r>
            <a:r>
              <a:rPr sz="3200" spc="5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Stat</a:t>
            </a:r>
            <a:r>
              <a:rPr sz="3200" spc="-15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e</a:t>
            </a:r>
            <a:r>
              <a:rPr sz="3200" spc="-20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i</a:t>
            </a:r>
            <a:r>
              <a:rPr sz="3200" spc="-20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n</a:t>
            </a:r>
            <a:r>
              <a:rPr sz="3200" spc="5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Virginia</a:t>
            </a:r>
            <a:endParaRPr sz="3200" dirty="0">
              <a:latin typeface="Adobe Gothic Std B" panose="020B0800000000000000" pitchFamily="34" charset="-128"/>
              <a:ea typeface="Adobe Gothic Std B" panose="020B0800000000000000" pitchFamily="34" charset="-128"/>
              <a:cs typeface="Tempus Sans ITC"/>
            </a:endParaRPr>
          </a:p>
          <a:p>
            <a:pPr marL="171450" indent="-171450">
              <a:lnSpc>
                <a:spcPts val="750"/>
              </a:lnSpc>
              <a:spcBef>
                <a:spcPts val="17"/>
              </a:spcBef>
              <a:buClr>
                <a:srgbClr val="FFCC65"/>
              </a:buClr>
              <a:buFont typeface="Arial" panose="020B0604020202020204" pitchFamily="34" charset="0"/>
              <a:buChar char="•"/>
            </a:pPr>
            <a:endParaRPr sz="75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marL="469900" indent="-457200">
              <a:buClr>
                <a:srgbClr val="FFCC65"/>
              </a:buClr>
              <a:buSzPct val="64062"/>
              <a:buFont typeface="Arial" panose="020B0604020202020204" pitchFamily="34" charset="0"/>
              <a:buChar char="•"/>
              <a:tabLst>
                <a:tab pos="354965" algn="l"/>
              </a:tabLst>
            </a:pPr>
            <a:r>
              <a:rPr sz="3200" spc="-10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Writte</a:t>
            </a:r>
            <a:r>
              <a:rPr sz="3200" spc="-20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n </a:t>
            </a:r>
            <a:r>
              <a:rPr sz="3200" spc="-15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b</a:t>
            </a:r>
            <a:r>
              <a:rPr sz="3200" spc="-20" dirty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y </a:t>
            </a:r>
            <a:r>
              <a:rPr sz="3200" u="sng" spc="-15" dirty="0" smtClean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Thomas</a:t>
            </a:r>
            <a:r>
              <a:rPr lang="en-US" sz="3200" u="sng" spc="-15" dirty="0" smtClean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 </a:t>
            </a:r>
            <a:r>
              <a:rPr lang="en-US" sz="3200" u="sng" spc="-10" dirty="0" smtClean="0">
                <a:solidFill>
                  <a:srgbClr val="FFFFFF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Tempus Sans ITC"/>
              </a:rPr>
              <a:t>Jefferson</a:t>
            </a:r>
            <a:endParaRPr lang="en-US" sz="3200" u="sng" dirty="0" smtClean="0">
              <a:latin typeface="Adobe Gothic Std B" panose="020B0800000000000000" pitchFamily="34" charset="-128"/>
              <a:ea typeface="Adobe Gothic Std B" panose="020B0800000000000000" pitchFamily="34" charset="-128"/>
              <a:cs typeface="Tempus Sans ITC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715437" y="1985537"/>
            <a:ext cx="2955798" cy="3787140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291803" y="5841935"/>
            <a:ext cx="4025265" cy="742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3655" marR="12700" indent="-21590"/>
            <a:r>
              <a:rPr sz="2400" b="1" i="1" dirty="0">
                <a:solidFill>
                  <a:srgbClr val="FFFFFF"/>
                </a:solidFill>
                <a:latin typeface="Times New Roman"/>
                <a:cs typeface="Times New Roman"/>
              </a:rPr>
              <a:t>Separation of Church and State was</a:t>
            </a:r>
            <a:r>
              <a:rPr sz="24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FFFFFF"/>
                </a:solidFill>
                <a:latin typeface="Times New Roman"/>
                <a:cs typeface="Times New Roman"/>
              </a:rPr>
              <a:t>very</a:t>
            </a:r>
            <a:r>
              <a:rPr sz="2400" b="1" i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FFFFFF"/>
                </a:solidFill>
                <a:latin typeface="Times New Roman"/>
                <a:cs typeface="Times New Roman"/>
              </a:rPr>
              <a:t>important</a:t>
            </a:r>
            <a:r>
              <a:rPr sz="24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24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FFFFFF"/>
                </a:solidFill>
                <a:latin typeface="Times New Roman"/>
                <a:cs typeface="Times New Roman"/>
              </a:rPr>
              <a:t>Je</a:t>
            </a:r>
            <a:r>
              <a:rPr sz="2400" b="1" i="1" spc="-45" dirty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24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2400" b="1" i="1" dirty="0">
                <a:solidFill>
                  <a:srgbClr val="FFFFFF"/>
                </a:solidFill>
                <a:latin typeface="Times New Roman"/>
                <a:cs typeface="Times New Roman"/>
              </a:rPr>
              <a:t>erson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62034" y="2339339"/>
            <a:ext cx="74675" cy="739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30535" y="2898648"/>
            <a:ext cx="948690" cy="31562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069577" y="6027421"/>
            <a:ext cx="105155" cy="1516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178042" y="3435097"/>
            <a:ext cx="1080515" cy="31912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697976" y="5253991"/>
            <a:ext cx="989076" cy="24688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896602" y="6158485"/>
            <a:ext cx="1581150" cy="19964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935465" y="6244590"/>
            <a:ext cx="1542287" cy="38862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193026" y="2904745"/>
            <a:ext cx="162306" cy="24536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13601" y="3246120"/>
            <a:ext cx="83819" cy="4648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193026" y="3140201"/>
            <a:ext cx="143256" cy="12420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042912" y="3364229"/>
            <a:ext cx="293369" cy="308381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193026" y="3265171"/>
            <a:ext cx="96012" cy="14249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048746" y="2701289"/>
            <a:ext cx="73415" cy="5029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020553" y="2371344"/>
            <a:ext cx="162305" cy="361188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006074" y="2866644"/>
            <a:ext cx="147827" cy="3198876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020553" y="2732532"/>
            <a:ext cx="143255" cy="15240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126733" y="2247138"/>
            <a:ext cx="4132325" cy="704088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010146" y="6548629"/>
            <a:ext cx="80010" cy="49529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994905" y="6447283"/>
            <a:ext cx="133350" cy="121919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349742" y="6748272"/>
            <a:ext cx="99329" cy="27431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336027" y="6604254"/>
            <a:ext cx="143255" cy="152400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156705" y="6697219"/>
            <a:ext cx="104394" cy="50291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154421" y="6640069"/>
            <a:ext cx="106679" cy="88391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146800" y="6605017"/>
            <a:ext cx="101346" cy="83057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216904" y="6552183"/>
            <a:ext cx="2190749" cy="615950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138207" y="6544819"/>
            <a:ext cx="2383746" cy="456437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12333" y="6564630"/>
            <a:ext cx="2262377" cy="36957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278877" y="6471665"/>
            <a:ext cx="143255" cy="132588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963657" y="6053328"/>
            <a:ext cx="1514094" cy="295656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944352" y="6177535"/>
            <a:ext cx="96012" cy="143255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065259" y="3272028"/>
            <a:ext cx="274320" cy="4030980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144507" y="2910078"/>
            <a:ext cx="120396" cy="380999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036304" y="2888233"/>
            <a:ext cx="534162" cy="2489200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956294" y="2748026"/>
            <a:ext cx="502157" cy="184150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31800">
              <a:lnSpc>
                <a:spcPts val="5260"/>
              </a:lnSpc>
            </a:pPr>
            <a:r>
              <a:rPr spc="-25" dirty="0">
                <a:solidFill>
                  <a:srgbClr val="DBBD70"/>
                </a:solidFill>
                <a:latin typeface="Forte"/>
                <a:cs typeface="Forte"/>
              </a:rPr>
              <a:t>The</a:t>
            </a:r>
            <a:r>
              <a:rPr spc="5" dirty="0">
                <a:solidFill>
                  <a:srgbClr val="DBBD70"/>
                </a:solidFill>
                <a:latin typeface="Forte"/>
                <a:cs typeface="Forte"/>
              </a:rPr>
              <a:t> </a:t>
            </a:r>
            <a:r>
              <a:rPr spc="-20" dirty="0">
                <a:solidFill>
                  <a:srgbClr val="DBBD70"/>
                </a:solidFill>
                <a:latin typeface="Forte"/>
                <a:cs typeface="Forte"/>
              </a:rPr>
              <a:t>Bill</a:t>
            </a:r>
            <a:r>
              <a:rPr spc="5" dirty="0">
                <a:solidFill>
                  <a:srgbClr val="DBBD70"/>
                </a:solidFill>
                <a:latin typeface="Forte"/>
                <a:cs typeface="Forte"/>
              </a:rPr>
              <a:t> </a:t>
            </a:r>
            <a:r>
              <a:rPr spc="-20" dirty="0">
                <a:solidFill>
                  <a:srgbClr val="DBBD70"/>
                </a:solidFill>
                <a:latin typeface="Forte"/>
                <a:cs typeface="Forte"/>
              </a:rPr>
              <a:t>of</a:t>
            </a:r>
            <a:r>
              <a:rPr spc="5" dirty="0">
                <a:solidFill>
                  <a:srgbClr val="DBBD70"/>
                </a:solidFill>
                <a:latin typeface="Forte"/>
                <a:cs typeface="Forte"/>
              </a:rPr>
              <a:t> </a:t>
            </a:r>
            <a:r>
              <a:rPr spc="-20" dirty="0">
                <a:solidFill>
                  <a:srgbClr val="DBBD70"/>
                </a:solidFill>
                <a:latin typeface="Forte"/>
                <a:cs typeface="Forte"/>
              </a:rPr>
              <a:t>Rights:</a:t>
            </a:r>
            <a:endParaRPr>
              <a:latin typeface="Forte"/>
              <a:cs typeface="Forte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329308" y="1924685"/>
            <a:ext cx="6795643" cy="485101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buClr>
                <a:srgbClr val="FFCC65"/>
              </a:buClr>
              <a:buSzPct val="64062"/>
              <a:tabLst>
                <a:tab pos="354965" algn="l"/>
                <a:tab pos="1626235" algn="l"/>
              </a:tabLst>
            </a:pPr>
            <a:r>
              <a:rPr sz="3200" spc="-15" dirty="0">
                <a:solidFill>
                  <a:srgbClr val="FFFFFF"/>
                </a:solidFill>
                <a:latin typeface="Tempus Sans ITC"/>
                <a:cs typeface="Tempus Sans ITC"/>
              </a:rPr>
              <a:t>James</a:t>
            </a:r>
            <a:r>
              <a:rPr sz="3200" spc="-10" dirty="0">
                <a:solidFill>
                  <a:srgbClr val="FFFFFF"/>
                </a:solidFill>
                <a:latin typeface="Tempus Sans ITC"/>
                <a:cs typeface="Tempus Sans ITC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Tempus Sans ITC"/>
                <a:cs typeface="Tempus Sans ITC"/>
              </a:rPr>
              <a:t>Madison</a:t>
            </a:r>
            <a:r>
              <a:rPr sz="3200" spc="-10" dirty="0">
                <a:solidFill>
                  <a:srgbClr val="FFFFFF"/>
                </a:solidFill>
                <a:latin typeface="Tempus Sans ITC"/>
                <a:cs typeface="Tempus Sans ITC"/>
              </a:rPr>
              <a:t>,</a:t>
            </a:r>
            <a:r>
              <a:rPr sz="3200" spc="-5" dirty="0">
                <a:solidFill>
                  <a:srgbClr val="FFFFFF"/>
                </a:solidFill>
                <a:latin typeface="Tempus Sans ITC"/>
                <a:cs typeface="Tempus Sans ITC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Tempus Sans ITC"/>
                <a:cs typeface="Tempus Sans ITC"/>
              </a:rPr>
              <a:t>a</a:t>
            </a:r>
            <a:r>
              <a:rPr sz="3200" spc="-10" dirty="0">
                <a:solidFill>
                  <a:srgbClr val="FFFFFF"/>
                </a:solidFill>
                <a:latin typeface="Tempus Sans ITC"/>
                <a:cs typeface="Tempus Sans ITC"/>
              </a:rPr>
              <a:t> Virginian, consulte</a:t>
            </a:r>
            <a:r>
              <a:rPr sz="3200" spc="-20" dirty="0">
                <a:solidFill>
                  <a:srgbClr val="FFFFFF"/>
                </a:solidFill>
                <a:latin typeface="Tempus Sans ITC"/>
                <a:cs typeface="Tempus Sans ITC"/>
              </a:rPr>
              <a:t>d</a:t>
            </a:r>
            <a:r>
              <a:rPr sz="3200" spc="-10" dirty="0">
                <a:solidFill>
                  <a:srgbClr val="FFFFFF"/>
                </a:solidFill>
                <a:latin typeface="Tempus Sans ITC"/>
                <a:cs typeface="Tempus Sans ITC"/>
              </a:rPr>
              <a:t> the Virgini</a:t>
            </a:r>
            <a:r>
              <a:rPr sz="3200" spc="-15" dirty="0">
                <a:solidFill>
                  <a:srgbClr val="FFFFFF"/>
                </a:solidFill>
                <a:latin typeface="Tempus Sans ITC"/>
                <a:cs typeface="Tempus Sans ITC"/>
              </a:rPr>
              <a:t>a</a:t>
            </a:r>
            <a:r>
              <a:rPr sz="3200" spc="-10" dirty="0">
                <a:solidFill>
                  <a:srgbClr val="FFFFFF"/>
                </a:solidFill>
                <a:latin typeface="Tempus Sans ITC"/>
                <a:cs typeface="Tempus Sans ITC"/>
              </a:rPr>
              <a:t> Declaratio</a:t>
            </a:r>
            <a:r>
              <a:rPr sz="3200" spc="-20" dirty="0">
                <a:solidFill>
                  <a:srgbClr val="FFFFFF"/>
                </a:solidFill>
                <a:latin typeface="Tempus Sans ITC"/>
                <a:cs typeface="Tempus Sans ITC"/>
              </a:rPr>
              <a:t>n</a:t>
            </a:r>
            <a:r>
              <a:rPr sz="3200" spc="-15" dirty="0">
                <a:solidFill>
                  <a:srgbClr val="FFFFFF"/>
                </a:solidFill>
                <a:latin typeface="Tempus Sans ITC"/>
                <a:cs typeface="Tempus Sans ITC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Tempus Sans ITC"/>
                <a:cs typeface="Tempus Sans ITC"/>
              </a:rPr>
              <a:t>of </a:t>
            </a:r>
            <a:r>
              <a:rPr sz="3200" spc="-10" dirty="0" smtClean="0">
                <a:solidFill>
                  <a:srgbClr val="FFFFFF"/>
                </a:solidFill>
                <a:latin typeface="Tempus Sans ITC"/>
                <a:cs typeface="Tempus Sans ITC"/>
              </a:rPr>
              <a:t>Right</a:t>
            </a:r>
            <a:r>
              <a:rPr sz="3200" spc="-15" dirty="0" smtClean="0">
                <a:solidFill>
                  <a:srgbClr val="FFFFFF"/>
                </a:solidFill>
                <a:latin typeface="Tempus Sans ITC"/>
                <a:cs typeface="Tempus Sans ITC"/>
              </a:rPr>
              <a:t>s</a:t>
            </a:r>
            <a:r>
              <a:rPr lang="en-US" sz="3200" spc="-15" dirty="0" smtClean="0">
                <a:solidFill>
                  <a:srgbClr val="FFFFFF"/>
                </a:solidFill>
                <a:latin typeface="Tempus Sans ITC"/>
                <a:cs typeface="Tempus Sans ITC"/>
              </a:rPr>
              <a:t> </a:t>
            </a:r>
            <a:r>
              <a:rPr sz="3200" spc="-15" dirty="0" smtClean="0">
                <a:solidFill>
                  <a:srgbClr val="FFFFFF"/>
                </a:solidFill>
                <a:latin typeface="Tempus Sans ITC"/>
                <a:cs typeface="Tempus Sans ITC"/>
              </a:rPr>
              <a:t>an</a:t>
            </a:r>
            <a:r>
              <a:rPr sz="3200" spc="-20" dirty="0" smtClean="0">
                <a:solidFill>
                  <a:srgbClr val="FFFFFF"/>
                </a:solidFill>
                <a:latin typeface="Tempus Sans ITC"/>
                <a:cs typeface="Tempus Sans ITC"/>
              </a:rPr>
              <a:t>d </a:t>
            </a:r>
            <a:r>
              <a:rPr sz="3200" spc="-10" dirty="0">
                <a:solidFill>
                  <a:srgbClr val="FFFFFF"/>
                </a:solidFill>
                <a:latin typeface="Tempus Sans ITC"/>
                <a:cs typeface="Tempus Sans ITC"/>
              </a:rPr>
              <a:t>th</a:t>
            </a:r>
            <a:r>
              <a:rPr sz="3200" spc="-15" dirty="0">
                <a:solidFill>
                  <a:srgbClr val="FFFFFF"/>
                </a:solidFill>
                <a:latin typeface="Tempus Sans ITC"/>
                <a:cs typeface="Tempus Sans ITC"/>
              </a:rPr>
              <a:t>e</a:t>
            </a:r>
            <a:r>
              <a:rPr sz="3200" spc="-20" dirty="0">
                <a:solidFill>
                  <a:srgbClr val="FFFFFF"/>
                </a:solidFill>
                <a:latin typeface="Tempus Sans ITC"/>
                <a:cs typeface="Tempus Sans ITC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Tempus Sans ITC"/>
                <a:cs typeface="Tempus Sans ITC"/>
              </a:rPr>
              <a:t>Virginia Statut</a:t>
            </a:r>
            <a:r>
              <a:rPr sz="3200" spc="-15" dirty="0">
                <a:solidFill>
                  <a:srgbClr val="FFFFFF"/>
                </a:solidFill>
                <a:latin typeface="Tempus Sans ITC"/>
                <a:cs typeface="Tempus Sans ITC"/>
              </a:rPr>
              <a:t>e </a:t>
            </a:r>
            <a:r>
              <a:rPr sz="3200" spc="-10" dirty="0">
                <a:solidFill>
                  <a:srgbClr val="FFFFFF"/>
                </a:solidFill>
                <a:latin typeface="Tempus Sans ITC"/>
                <a:cs typeface="Tempus Sans ITC"/>
              </a:rPr>
              <a:t>fo</a:t>
            </a:r>
            <a:r>
              <a:rPr sz="3200" spc="-15" dirty="0">
                <a:solidFill>
                  <a:srgbClr val="FFFFFF"/>
                </a:solidFill>
                <a:latin typeface="Tempus Sans ITC"/>
                <a:cs typeface="Tempus Sans ITC"/>
              </a:rPr>
              <a:t>r</a:t>
            </a:r>
            <a:r>
              <a:rPr sz="3200" spc="-10" dirty="0">
                <a:solidFill>
                  <a:srgbClr val="FFFFFF"/>
                </a:solidFill>
                <a:latin typeface="Tempus Sans ITC"/>
                <a:cs typeface="Tempus Sans ITC"/>
              </a:rPr>
              <a:t> Religious Freedo</a:t>
            </a:r>
            <a:r>
              <a:rPr sz="3200" spc="-30" dirty="0">
                <a:solidFill>
                  <a:srgbClr val="FFFFFF"/>
                </a:solidFill>
                <a:latin typeface="Tempus Sans ITC"/>
                <a:cs typeface="Tempus Sans ITC"/>
              </a:rPr>
              <a:t>m</a:t>
            </a:r>
            <a:r>
              <a:rPr sz="3200" spc="-15" dirty="0">
                <a:solidFill>
                  <a:srgbClr val="FFFFFF"/>
                </a:solidFill>
                <a:latin typeface="Tempus Sans ITC"/>
                <a:cs typeface="Tempus Sans ITC"/>
              </a:rPr>
              <a:t> whe</a:t>
            </a:r>
            <a:r>
              <a:rPr sz="3200" spc="-20" dirty="0">
                <a:solidFill>
                  <a:srgbClr val="FFFFFF"/>
                </a:solidFill>
                <a:latin typeface="Tempus Sans ITC"/>
                <a:cs typeface="Tempus Sans ITC"/>
              </a:rPr>
              <a:t>n</a:t>
            </a:r>
            <a:r>
              <a:rPr sz="3200" spc="-15" dirty="0">
                <a:solidFill>
                  <a:srgbClr val="FFFFFF"/>
                </a:solidFill>
                <a:latin typeface="Tempus Sans ITC"/>
                <a:cs typeface="Tempus Sans ITC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Tempus Sans ITC"/>
                <a:cs typeface="Tempus Sans ITC"/>
              </a:rPr>
              <a:t>drafting th</a:t>
            </a:r>
            <a:r>
              <a:rPr sz="3200" spc="-15" dirty="0">
                <a:solidFill>
                  <a:srgbClr val="FFFFFF"/>
                </a:solidFill>
                <a:latin typeface="Tempus Sans ITC"/>
                <a:cs typeface="Tempus Sans ITC"/>
              </a:rPr>
              <a:t>e</a:t>
            </a:r>
            <a:r>
              <a:rPr sz="3200" spc="-20" dirty="0">
                <a:solidFill>
                  <a:srgbClr val="FFFFFF"/>
                </a:solidFill>
                <a:latin typeface="Tempus Sans ITC"/>
                <a:cs typeface="Tempus Sans ITC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Tempus Sans ITC"/>
                <a:cs typeface="Tempus Sans ITC"/>
              </a:rPr>
              <a:t>amendments</a:t>
            </a:r>
            <a:r>
              <a:rPr sz="3200" spc="-5" dirty="0">
                <a:solidFill>
                  <a:srgbClr val="FFFFFF"/>
                </a:solidFill>
                <a:latin typeface="Tempus Sans ITC"/>
                <a:cs typeface="Tempus Sans ITC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Tempus Sans ITC"/>
                <a:cs typeface="Tempus Sans ITC"/>
              </a:rPr>
              <a:t>that eventuall</a:t>
            </a:r>
            <a:r>
              <a:rPr sz="3200" spc="-20" dirty="0">
                <a:solidFill>
                  <a:srgbClr val="FFFFFF"/>
                </a:solidFill>
                <a:latin typeface="Tempus Sans ITC"/>
                <a:cs typeface="Tempus Sans ITC"/>
              </a:rPr>
              <a:t>y</a:t>
            </a:r>
            <a:r>
              <a:rPr sz="3200" spc="-15" dirty="0">
                <a:solidFill>
                  <a:srgbClr val="FFFFFF"/>
                </a:solidFill>
                <a:latin typeface="Tempus Sans ITC"/>
                <a:cs typeface="Tempus Sans ITC"/>
              </a:rPr>
              <a:t> became </a:t>
            </a:r>
            <a:r>
              <a:rPr sz="3200" spc="-10" dirty="0" smtClean="0">
                <a:solidFill>
                  <a:srgbClr val="FFFFFF"/>
                </a:solidFill>
                <a:latin typeface="Tempus Sans ITC"/>
                <a:cs typeface="Tempus Sans ITC"/>
              </a:rPr>
              <a:t>the</a:t>
            </a:r>
            <a:r>
              <a:rPr lang="en-US" sz="3200" spc="-10" dirty="0" smtClean="0">
                <a:solidFill>
                  <a:srgbClr val="FFFFFF"/>
                </a:solidFill>
                <a:latin typeface="Tempus Sans ITC"/>
                <a:cs typeface="Tempus Sans ITC"/>
              </a:rPr>
              <a:t> Unite</a:t>
            </a:r>
            <a:r>
              <a:rPr lang="en-US" sz="3200" spc="-20" dirty="0" smtClean="0">
                <a:solidFill>
                  <a:srgbClr val="FFFFFF"/>
                </a:solidFill>
                <a:latin typeface="Tempus Sans ITC"/>
                <a:cs typeface="Tempus Sans ITC"/>
              </a:rPr>
              <a:t>d </a:t>
            </a:r>
            <a:r>
              <a:rPr lang="en-US" sz="3200" spc="-10" dirty="0" smtClean="0">
                <a:solidFill>
                  <a:srgbClr val="FFFFFF"/>
                </a:solidFill>
                <a:latin typeface="Tempus Sans ITC"/>
                <a:cs typeface="Tempus Sans ITC"/>
              </a:rPr>
              <a:t>State</a:t>
            </a:r>
            <a:r>
              <a:rPr lang="en-US" sz="3200" spc="-15" dirty="0" smtClean="0">
                <a:solidFill>
                  <a:srgbClr val="FFFFFF"/>
                </a:solidFill>
                <a:latin typeface="Tempus Sans ITC"/>
                <a:cs typeface="Tempus Sans ITC"/>
              </a:rPr>
              <a:t>s </a:t>
            </a:r>
            <a:r>
              <a:rPr lang="en-US" sz="3200" spc="-10" dirty="0" smtClean="0">
                <a:solidFill>
                  <a:srgbClr val="FFFF00"/>
                </a:solidFill>
                <a:latin typeface="Tempus Sans ITC"/>
                <a:cs typeface="Tempus Sans ITC"/>
              </a:rPr>
              <a:t>Bill of Rights</a:t>
            </a:r>
            <a:r>
              <a:rPr lang="en-US" sz="3200" spc="-10" dirty="0" smtClean="0">
                <a:solidFill>
                  <a:srgbClr val="FFFFFF"/>
                </a:solidFill>
                <a:latin typeface="Tempus Sans ITC"/>
                <a:cs typeface="Tempus Sans ITC"/>
              </a:rPr>
              <a:t>.</a:t>
            </a:r>
            <a:endParaRPr lang="en-US" sz="3200" dirty="0" smtClean="0">
              <a:latin typeface="Tempus Sans ITC"/>
              <a:cs typeface="Tempus Sans ITC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759203" y="5882547"/>
            <a:ext cx="3364865" cy="10134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/>
            <a:endParaRPr sz="3200" dirty="0">
              <a:latin typeface="Tempus Sans ITC"/>
              <a:cs typeface="Tempus Sans ITC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8474710" y="1728287"/>
            <a:ext cx="3741420" cy="4127753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8201909" y="5929701"/>
            <a:ext cx="4324350" cy="12915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635" algn="ctr"/>
            <a:r>
              <a:rPr sz="2800" b="1" i="1" dirty="0">
                <a:solidFill>
                  <a:srgbClr val="F69645"/>
                </a:solidFill>
                <a:latin typeface="Times New Roman"/>
                <a:cs typeface="Times New Roman"/>
              </a:rPr>
              <a:t>The first</a:t>
            </a:r>
            <a:r>
              <a:rPr sz="2800" b="1" i="1" spc="-15" dirty="0">
                <a:solidFill>
                  <a:srgbClr val="F69645"/>
                </a:solidFill>
                <a:latin typeface="Times New Roman"/>
                <a:cs typeface="Times New Roman"/>
              </a:rPr>
              <a:t> </a:t>
            </a:r>
            <a:r>
              <a:rPr sz="2800" b="1" i="1" dirty="0">
                <a:solidFill>
                  <a:srgbClr val="F69645"/>
                </a:solidFill>
                <a:latin typeface="Times New Roman"/>
                <a:cs typeface="Times New Roman"/>
              </a:rPr>
              <a:t>10</a:t>
            </a:r>
            <a:r>
              <a:rPr sz="2800" b="1" i="1" spc="-15" dirty="0">
                <a:solidFill>
                  <a:srgbClr val="F69645"/>
                </a:solidFill>
                <a:latin typeface="Times New Roman"/>
                <a:cs typeface="Times New Roman"/>
              </a:rPr>
              <a:t> </a:t>
            </a:r>
            <a:r>
              <a:rPr sz="2800" b="1" i="1" dirty="0">
                <a:solidFill>
                  <a:srgbClr val="F69645"/>
                </a:solidFill>
                <a:latin typeface="Times New Roman"/>
                <a:cs typeface="Times New Roman"/>
              </a:rPr>
              <a:t>amendments</a:t>
            </a:r>
            <a:r>
              <a:rPr sz="2800" b="1" i="1" spc="-15" dirty="0">
                <a:solidFill>
                  <a:srgbClr val="F69645"/>
                </a:solidFill>
                <a:latin typeface="Times New Roman"/>
                <a:cs typeface="Times New Roman"/>
              </a:rPr>
              <a:t> </a:t>
            </a:r>
            <a:r>
              <a:rPr sz="2800" b="1" i="1" dirty="0">
                <a:solidFill>
                  <a:srgbClr val="F69645"/>
                </a:solidFill>
                <a:latin typeface="Times New Roman"/>
                <a:cs typeface="Times New Roman"/>
              </a:rPr>
              <a:t>to the</a:t>
            </a:r>
            <a:r>
              <a:rPr sz="2800" b="1" i="1" spc="-15" dirty="0">
                <a:solidFill>
                  <a:srgbClr val="F69645"/>
                </a:solidFill>
                <a:latin typeface="Times New Roman"/>
                <a:cs typeface="Times New Roman"/>
              </a:rPr>
              <a:t> </a:t>
            </a:r>
            <a:r>
              <a:rPr sz="2800" b="1" i="1" dirty="0">
                <a:solidFill>
                  <a:srgbClr val="F69645"/>
                </a:solidFill>
                <a:latin typeface="Times New Roman"/>
                <a:cs typeface="Times New Roman"/>
              </a:rPr>
              <a:t>Constitution</a:t>
            </a:r>
            <a:r>
              <a:rPr sz="2800" b="1" i="1" spc="-15" dirty="0">
                <a:solidFill>
                  <a:srgbClr val="F69645"/>
                </a:solidFill>
                <a:latin typeface="Times New Roman"/>
                <a:cs typeface="Times New Roman"/>
              </a:rPr>
              <a:t> </a:t>
            </a:r>
            <a:r>
              <a:rPr sz="2800" b="1" i="1" dirty="0">
                <a:solidFill>
                  <a:srgbClr val="F69645"/>
                </a:solidFill>
                <a:latin typeface="Times New Roman"/>
                <a:cs typeface="Times New Roman"/>
              </a:rPr>
              <a:t>define</a:t>
            </a:r>
            <a:r>
              <a:rPr sz="2800" b="1" i="1" spc="-15" dirty="0">
                <a:solidFill>
                  <a:srgbClr val="F69645"/>
                </a:solidFill>
                <a:latin typeface="Times New Roman"/>
                <a:cs typeface="Times New Roman"/>
              </a:rPr>
              <a:t> </a:t>
            </a:r>
            <a:r>
              <a:rPr sz="2800" b="1" i="1" dirty="0">
                <a:solidFill>
                  <a:srgbClr val="F69645"/>
                </a:solidFill>
                <a:latin typeface="Times New Roman"/>
                <a:cs typeface="Times New Roman"/>
              </a:rPr>
              <a:t>rights that</a:t>
            </a:r>
            <a:r>
              <a:rPr sz="2800" b="1" i="1" spc="-10" dirty="0">
                <a:solidFill>
                  <a:srgbClr val="F69645"/>
                </a:solidFill>
                <a:latin typeface="Times New Roman"/>
                <a:cs typeface="Times New Roman"/>
              </a:rPr>
              <a:t> </a:t>
            </a:r>
            <a:r>
              <a:rPr sz="2800" b="1" i="1" dirty="0" smtClean="0">
                <a:solidFill>
                  <a:srgbClr val="F69645"/>
                </a:solidFill>
                <a:latin typeface="Times New Roman"/>
                <a:cs typeface="Times New Roman"/>
              </a:rPr>
              <a:t>cannot</a:t>
            </a:r>
            <a:r>
              <a:rPr sz="2800" b="1" i="1" spc="-10" dirty="0" smtClean="0">
                <a:solidFill>
                  <a:srgbClr val="F69645"/>
                </a:solidFill>
                <a:latin typeface="Times New Roman"/>
                <a:cs typeface="Times New Roman"/>
              </a:rPr>
              <a:t> </a:t>
            </a:r>
            <a:r>
              <a:rPr sz="2800" b="1" i="1" dirty="0">
                <a:solidFill>
                  <a:srgbClr val="F69645"/>
                </a:solidFill>
                <a:latin typeface="Times New Roman"/>
                <a:cs typeface="Times New Roman"/>
              </a:rPr>
              <a:t>be</a:t>
            </a:r>
            <a:r>
              <a:rPr sz="2800" b="1" i="1" spc="-10" dirty="0">
                <a:solidFill>
                  <a:srgbClr val="F69645"/>
                </a:solidFill>
                <a:latin typeface="Times New Roman"/>
                <a:cs typeface="Times New Roman"/>
              </a:rPr>
              <a:t> </a:t>
            </a:r>
            <a:r>
              <a:rPr sz="2800" b="1" i="1" dirty="0">
                <a:solidFill>
                  <a:srgbClr val="F69645"/>
                </a:solidFill>
                <a:latin typeface="Times New Roman"/>
                <a:cs typeface="Times New Roman"/>
              </a:rPr>
              <a:t>taken</a:t>
            </a:r>
            <a:r>
              <a:rPr sz="2800" b="1" i="1" spc="-10" dirty="0">
                <a:solidFill>
                  <a:srgbClr val="F69645"/>
                </a:solidFill>
                <a:latin typeface="Times New Roman"/>
                <a:cs typeface="Times New Roman"/>
              </a:rPr>
              <a:t> </a:t>
            </a:r>
            <a:r>
              <a:rPr sz="2800" b="1" i="1" dirty="0">
                <a:solidFill>
                  <a:srgbClr val="F69645"/>
                </a:solidFill>
                <a:latin typeface="Times New Roman"/>
                <a:cs typeface="Times New Roman"/>
              </a:rPr>
              <a:t>away!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15818" y="707898"/>
            <a:ext cx="6673215" cy="83311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/>
            <a:r>
              <a:rPr sz="5400" spc="-30" dirty="0">
                <a:solidFill>
                  <a:srgbClr val="DBBD70"/>
                </a:solidFill>
                <a:latin typeface="Forte"/>
                <a:cs typeface="Forte"/>
              </a:rPr>
              <a:t>Our Essential Liberties:</a:t>
            </a:r>
            <a:endParaRPr sz="5400" dirty="0">
              <a:latin typeface="Forte"/>
              <a:cs typeface="Forte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2700" indent="-342900">
              <a:lnSpc>
                <a:spcPct val="100000"/>
              </a:lnSpc>
              <a:buClr>
                <a:srgbClr val="FFCC65"/>
              </a:buClr>
              <a:buSzPct val="64583"/>
              <a:tabLst>
                <a:tab pos="354965" algn="l"/>
              </a:tabLst>
            </a:pPr>
            <a:r>
              <a:rPr sz="2400" spc="-5" dirty="0" smtClean="0">
                <a:solidFill>
                  <a:srgbClr val="FFFFFF"/>
                </a:solidFill>
                <a:latin typeface="Comic Sans MS"/>
                <a:cs typeface="Comic Sans MS"/>
              </a:rPr>
              <a:t>1</a:t>
            </a:r>
            <a:r>
              <a:rPr sz="2400" baseline="30000" dirty="0" smtClean="0">
                <a:solidFill>
                  <a:srgbClr val="FFFFFF"/>
                </a:solidFill>
                <a:latin typeface="Comic Sans MS"/>
                <a:cs typeface="Comic Sans MS"/>
              </a:rPr>
              <a:t>st</a:t>
            </a:r>
            <a:r>
              <a:rPr lang="en-US" sz="2400" baseline="24305" dirty="0" smtClean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10" dirty="0" smtClean="0">
                <a:solidFill>
                  <a:srgbClr val="FFFFFF"/>
                </a:solidFill>
                <a:latin typeface="Comic Sans MS"/>
                <a:cs typeface="Comic Sans MS"/>
              </a:rPr>
              <a:t>-</a:t>
            </a:r>
            <a:r>
              <a:rPr sz="2400" spc="-20" dirty="0" smtClean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Comic Sans MS"/>
                <a:cs typeface="Comic Sans MS"/>
              </a:rPr>
              <a:t>F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reedo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 o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f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 religion, </a:t>
            </a:r>
            <a:r>
              <a:rPr sz="2400" spc="-20" dirty="0">
                <a:solidFill>
                  <a:srgbClr val="FFFFFF"/>
                </a:solidFill>
                <a:latin typeface="Comic Sans MS"/>
                <a:cs typeface="Comic Sans MS"/>
              </a:rPr>
              <a:t>speech</a:t>
            </a:r>
            <a:r>
              <a:rPr sz="2400" spc="-10" dirty="0">
                <a:solidFill>
                  <a:srgbClr val="FFFFFF"/>
                </a:solidFill>
                <a:latin typeface="Comic Sans MS"/>
                <a:cs typeface="Comic Sans MS"/>
              </a:rPr>
              <a:t>, </a:t>
            </a:r>
            <a:r>
              <a:rPr sz="2400" spc="-20" dirty="0">
                <a:solidFill>
                  <a:srgbClr val="FFFFFF"/>
                </a:solidFill>
                <a:latin typeface="Comic Sans MS"/>
                <a:cs typeface="Comic Sans MS"/>
              </a:rPr>
              <a:t>press</a:t>
            </a:r>
            <a:r>
              <a:rPr sz="2400" spc="-10" dirty="0">
                <a:solidFill>
                  <a:srgbClr val="FFFFFF"/>
                </a:solidFill>
                <a:latin typeface="Comic Sans MS"/>
                <a:cs typeface="Comic Sans MS"/>
              </a:rPr>
              <a:t>,</a:t>
            </a:r>
            <a:r>
              <a:rPr sz="2400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Comic Sans MS"/>
                <a:cs typeface="Comic Sans MS"/>
              </a:rPr>
              <a:t>assembl</a:t>
            </a:r>
            <a:r>
              <a:rPr sz="2400" spc="-15" dirty="0">
                <a:solidFill>
                  <a:srgbClr val="FFFFFF"/>
                </a:solidFill>
                <a:latin typeface="Comic Sans MS"/>
                <a:cs typeface="Comic Sans MS"/>
              </a:rPr>
              <a:t>y</a:t>
            </a:r>
            <a:r>
              <a:rPr sz="2400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and petition</a:t>
            </a:r>
            <a:endParaRPr sz="2400" dirty="0">
              <a:latin typeface="Comic Sans MS"/>
              <a:cs typeface="Comic Sans MS"/>
            </a:endParaRPr>
          </a:p>
          <a:p>
            <a:pPr>
              <a:lnSpc>
                <a:spcPts val="550"/>
              </a:lnSpc>
              <a:spcBef>
                <a:spcPts val="25"/>
              </a:spcBef>
              <a:buClr>
                <a:srgbClr val="FFCC65"/>
              </a:buClr>
            </a:pPr>
            <a:endParaRPr sz="550" dirty="0"/>
          </a:p>
          <a:p>
            <a:pPr marL="355600" marR="665480" indent="-342900">
              <a:lnSpc>
                <a:spcPct val="100000"/>
              </a:lnSpc>
              <a:buClr>
                <a:srgbClr val="FFCC65"/>
              </a:buClr>
              <a:buSzPct val="64583"/>
              <a:tabLst>
                <a:tab pos="354965" algn="l"/>
              </a:tabLst>
            </a:pPr>
            <a:r>
              <a:rPr sz="2400" spc="-5" dirty="0" smtClean="0">
                <a:solidFill>
                  <a:srgbClr val="FFFFFF"/>
                </a:solidFill>
                <a:latin typeface="Comic Sans MS"/>
                <a:cs typeface="Comic Sans MS"/>
              </a:rPr>
              <a:t>2</a:t>
            </a:r>
            <a:r>
              <a:rPr sz="2400" baseline="30000" dirty="0" smtClean="0">
                <a:solidFill>
                  <a:srgbClr val="FFFFFF"/>
                </a:solidFill>
                <a:latin typeface="Comic Sans MS"/>
                <a:cs typeface="Comic Sans MS"/>
              </a:rPr>
              <a:t>nd</a:t>
            </a:r>
            <a:r>
              <a:rPr lang="en-US" sz="2400" baseline="24305" dirty="0" smtClean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10" dirty="0" smtClean="0">
                <a:solidFill>
                  <a:srgbClr val="FFFFFF"/>
                </a:solidFill>
                <a:latin typeface="Comic Sans MS"/>
                <a:cs typeface="Comic Sans MS"/>
              </a:rPr>
              <a:t>-</a:t>
            </a:r>
            <a:r>
              <a:rPr lang="en-US" sz="2400" spc="-15" dirty="0" smtClean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15" dirty="0" smtClean="0">
                <a:solidFill>
                  <a:srgbClr val="FFFFFF"/>
                </a:solidFill>
                <a:latin typeface="Comic Sans MS"/>
                <a:cs typeface="Comic Sans MS"/>
              </a:rPr>
              <a:t>s</a:t>
            </a:r>
            <a:r>
              <a:rPr sz="2400" spc="-20" dirty="0" smtClean="0">
                <a:solidFill>
                  <a:srgbClr val="FFFFFF"/>
                </a:solidFill>
                <a:latin typeface="Comic Sans MS"/>
                <a:cs typeface="Comic Sans MS"/>
              </a:rPr>
              <a:t>tat</a:t>
            </a:r>
            <a:r>
              <a:rPr sz="2400" spc="-15" dirty="0" smtClean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400" spc="-30" dirty="0" smtClean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militi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a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omic Sans MS"/>
                <a:cs typeface="Comic Sans MS"/>
              </a:rPr>
              <a:t>-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bare </a:t>
            </a:r>
            <a:r>
              <a:rPr sz="2400" spc="-15" dirty="0">
                <a:solidFill>
                  <a:srgbClr val="FFFFFF"/>
                </a:solidFill>
                <a:latin typeface="Comic Sans MS"/>
                <a:cs typeface="Comic Sans MS"/>
              </a:rPr>
              <a:t>arms</a:t>
            </a:r>
            <a:endParaRPr sz="2400" dirty="0">
              <a:latin typeface="Comic Sans MS"/>
              <a:cs typeface="Comic Sans MS"/>
            </a:endParaRPr>
          </a:p>
          <a:p>
            <a:pPr>
              <a:lnSpc>
                <a:spcPts val="550"/>
              </a:lnSpc>
              <a:spcBef>
                <a:spcPts val="26"/>
              </a:spcBef>
              <a:buClr>
                <a:srgbClr val="FFCC65"/>
              </a:buClr>
            </a:pPr>
            <a:endParaRPr sz="550" dirty="0"/>
          </a:p>
          <a:p>
            <a:pPr marL="355600" indent="-342900">
              <a:lnSpc>
                <a:spcPct val="100000"/>
              </a:lnSpc>
              <a:buClr>
                <a:srgbClr val="FFCC65"/>
              </a:buClr>
              <a:buSzPct val="64583"/>
              <a:tabLst>
                <a:tab pos="354965" algn="l"/>
              </a:tabLst>
            </a:pPr>
            <a:r>
              <a:rPr sz="2400" spc="-5" dirty="0" smtClean="0">
                <a:solidFill>
                  <a:srgbClr val="FFFFFF"/>
                </a:solidFill>
                <a:latin typeface="Comic Sans MS"/>
                <a:cs typeface="Comic Sans MS"/>
              </a:rPr>
              <a:t>3</a:t>
            </a:r>
            <a:r>
              <a:rPr sz="2400" spc="-7" baseline="30000" dirty="0" smtClean="0">
                <a:solidFill>
                  <a:srgbClr val="FFFFFF"/>
                </a:solidFill>
                <a:latin typeface="Comic Sans MS"/>
                <a:cs typeface="Comic Sans MS"/>
              </a:rPr>
              <a:t>r</a:t>
            </a:r>
            <a:r>
              <a:rPr sz="2400" baseline="30000" dirty="0" smtClean="0">
                <a:solidFill>
                  <a:srgbClr val="FFFFFF"/>
                </a:solidFill>
                <a:latin typeface="Comic Sans MS"/>
                <a:cs typeface="Comic Sans MS"/>
              </a:rPr>
              <a:t>d</a:t>
            </a:r>
            <a:r>
              <a:rPr lang="en-US" sz="2400" baseline="24305" dirty="0" smtClean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10" dirty="0" smtClean="0">
                <a:solidFill>
                  <a:srgbClr val="FFFFFF"/>
                </a:solidFill>
                <a:latin typeface="Comic Sans MS"/>
                <a:cs typeface="Comic Sans MS"/>
              </a:rPr>
              <a:t>-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quarterin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g</a:t>
            </a:r>
            <a:r>
              <a:rPr sz="2400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soldiers</a:t>
            </a:r>
            <a:endParaRPr sz="2400" dirty="0">
              <a:latin typeface="Comic Sans MS"/>
              <a:cs typeface="Comic Sans MS"/>
            </a:endParaRPr>
          </a:p>
          <a:p>
            <a:pPr>
              <a:lnSpc>
                <a:spcPts val="550"/>
              </a:lnSpc>
              <a:spcBef>
                <a:spcPts val="25"/>
              </a:spcBef>
              <a:buClr>
                <a:srgbClr val="FFCC65"/>
              </a:buClr>
            </a:pPr>
            <a:endParaRPr sz="550" dirty="0"/>
          </a:p>
          <a:p>
            <a:pPr marL="355600" marR="869315" indent="-342900" algn="just">
              <a:lnSpc>
                <a:spcPct val="100000"/>
              </a:lnSpc>
              <a:buClr>
                <a:srgbClr val="FFCC65"/>
              </a:buClr>
              <a:buSzPct val="64583"/>
              <a:tabLst>
                <a:tab pos="354965" algn="l"/>
              </a:tabLst>
            </a:pPr>
            <a:r>
              <a:rPr sz="2400" spc="-5" dirty="0" smtClean="0">
                <a:solidFill>
                  <a:srgbClr val="FFFFFF"/>
                </a:solidFill>
                <a:latin typeface="Comic Sans MS"/>
                <a:cs typeface="Comic Sans MS"/>
              </a:rPr>
              <a:t>4</a:t>
            </a:r>
            <a:r>
              <a:rPr sz="2400" baseline="30000" dirty="0" smtClean="0">
                <a:solidFill>
                  <a:srgbClr val="FFFFFF"/>
                </a:solidFill>
                <a:latin typeface="Comic Sans MS"/>
                <a:cs typeface="Comic Sans MS"/>
              </a:rPr>
              <a:t>t</a:t>
            </a:r>
            <a:r>
              <a:rPr sz="2400" spc="-7" baseline="30000" dirty="0" smtClean="0">
                <a:solidFill>
                  <a:srgbClr val="FFFFFF"/>
                </a:solidFill>
                <a:latin typeface="Comic Sans MS"/>
                <a:cs typeface="Comic Sans MS"/>
              </a:rPr>
              <a:t>h</a:t>
            </a:r>
            <a:r>
              <a:rPr lang="en-US" sz="2400" spc="-7" baseline="24305" dirty="0" smtClean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10" dirty="0" smtClean="0">
                <a:solidFill>
                  <a:srgbClr val="FFFFFF"/>
                </a:solidFill>
                <a:latin typeface="Comic Sans MS"/>
                <a:cs typeface="Comic Sans MS"/>
              </a:rPr>
              <a:t>-</a:t>
            </a:r>
            <a:r>
              <a:rPr sz="2400" spc="-15" dirty="0" smtClean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Comic Sans MS"/>
                <a:cs typeface="Comic Sans MS"/>
              </a:rPr>
              <a:t>p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rotection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s</a:t>
            </a:r>
            <a:r>
              <a:rPr sz="2400" spc="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from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unlawful</a:t>
            </a:r>
            <a:r>
              <a:rPr sz="2400" spc="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Comic Sans MS"/>
                <a:cs typeface="Comic Sans MS"/>
              </a:rPr>
              <a:t>searches</a:t>
            </a:r>
            <a:r>
              <a:rPr sz="2400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and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seizures</a:t>
            </a:r>
            <a:endParaRPr sz="2400" dirty="0">
              <a:latin typeface="Comic Sans MS"/>
              <a:cs typeface="Comic Sans MS"/>
            </a:endParaRPr>
          </a:p>
          <a:p>
            <a:pPr>
              <a:lnSpc>
                <a:spcPts val="550"/>
              </a:lnSpc>
              <a:spcBef>
                <a:spcPts val="25"/>
              </a:spcBef>
              <a:buClr>
                <a:srgbClr val="FFCC65"/>
              </a:buClr>
            </a:pPr>
            <a:endParaRPr sz="550" dirty="0"/>
          </a:p>
          <a:p>
            <a:pPr marL="355600" marR="189230" indent="-342900">
              <a:lnSpc>
                <a:spcPct val="100000"/>
              </a:lnSpc>
              <a:buClr>
                <a:srgbClr val="FFCC65"/>
              </a:buClr>
              <a:buSzPct val="64583"/>
              <a:tabLst>
                <a:tab pos="354965" algn="l"/>
              </a:tabLst>
            </a:pPr>
            <a:r>
              <a:rPr sz="2400" spc="-5" dirty="0" smtClean="0">
                <a:solidFill>
                  <a:srgbClr val="FFFFFF"/>
                </a:solidFill>
                <a:latin typeface="Comic Sans MS"/>
                <a:cs typeface="Comic Sans MS"/>
              </a:rPr>
              <a:t>5</a:t>
            </a:r>
            <a:r>
              <a:rPr sz="2400" baseline="30000" dirty="0" smtClean="0">
                <a:solidFill>
                  <a:srgbClr val="FFFFFF"/>
                </a:solidFill>
                <a:latin typeface="Comic Sans MS"/>
                <a:cs typeface="Comic Sans MS"/>
              </a:rPr>
              <a:t>t</a:t>
            </a:r>
            <a:r>
              <a:rPr sz="2400" spc="-7" baseline="30000" dirty="0" smtClean="0">
                <a:solidFill>
                  <a:srgbClr val="FFFFFF"/>
                </a:solidFill>
                <a:latin typeface="Comic Sans MS"/>
                <a:cs typeface="Comic Sans MS"/>
              </a:rPr>
              <a:t>h</a:t>
            </a:r>
            <a:r>
              <a:rPr lang="en-US" sz="2400" spc="-7" baseline="24305" dirty="0" smtClean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10" dirty="0" smtClean="0">
                <a:solidFill>
                  <a:srgbClr val="FFFFFF"/>
                </a:solidFill>
                <a:latin typeface="Comic Sans MS"/>
                <a:cs typeface="Comic Sans MS"/>
              </a:rPr>
              <a:t>-</a:t>
            </a:r>
            <a:r>
              <a:rPr sz="2400" spc="-15" dirty="0" smtClean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Comic Sans MS"/>
                <a:cs typeface="Comic Sans MS"/>
              </a:rPr>
              <a:t>gran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d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 jur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y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 indictment, </a:t>
            </a:r>
            <a:r>
              <a:rPr sz="2400" spc="-20" dirty="0">
                <a:solidFill>
                  <a:srgbClr val="FFFFFF"/>
                </a:solidFill>
                <a:latin typeface="Comic Sans MS"/>
                <a:cs typeface="Comic Sans MS"/>
              </a:rPr>
              <a:t>double-jeopardy</a:t>
            </a:r>
            <a:r>
              <a:rPr sz="2400" spc="-10" dirty="0">
                <a:solidFill>
                  <a:srgbClr val="FFFFFF"/>
                </a:solidFill>
                <a:latin typeface="Comic Sans MS"/>
                <a:cs typeface="Comic Sans MS"/>
              </a:rPr>
              <a:t>,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Comic Sans MS"/>
                <a:cs typeface="Comic Sans MS"/>
              </a:rPr>
              <a:t>self-</a:t>
            </a:r>
            <a:r>
              <a:rPr sz="2400" spc="-15" dirty="0">
                <a:solidFill>
                  <a:srgbClr val="FFFFFF"/>
                </a:solidFill>
                <a:latin typeface="Comic Sans MS"/>
                <a:cs typeface="Comic Sans MS"/>
              </a:rPr>
              <a:t> incriminatio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n</a:t>
            </a:r>
            <a:r>
              <a:rPr sz="2400" spc="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an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d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due </a:t>
            </a:r>
            <a:r>
              <a:rPr sz="2400" spc="-20" dirty="0">
                <a:solidFill>
                  <a:srgbClr val="FFFFFF"/>
                </a:solidFill>
                <a:latin typeface="Comic Sans MS"/>
                <a:cs typeface="Comic Sans MS"/>
              </a:rPr>
              <a:t>process</a:t>
            </a:r>
            <a:endParaRPr sz="2400" dirty="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2700" indent="-342900" algn="just">
              <a:lnSpc>
                <a:spcPct val="100000"/>
              </a:lnSpc>
              <a:buClr>
                <a:srgbClr val="FFCC65"/>
              </a:buClr>
              <a:buSzPct val="64583"/>
              <a:tabLst>
                <a:tab pos="354965" algn="l"/>
              </a:tabLst>
            </a:pPr>
            <a:r>
              <a:rPr sz="2400" spc="-5" dirty="0" smtClean="0">
                <a:solidFill>
                  <a:srgbClr val="FFFFFF"/>
                </a:solidFill>
                <a:latin typeface="Comic Sans MS"/>
                <a:cs typeface="Comic Sans MS"/>
              </a:rPr>
              <a:t>6</a:t>
            </a:r>
            <a:r>
              <a:rPr sz="2400" baseline="30000" dirty="0" smtClean="0">
                <a:solidFill>
                  <a:srgbClr val="FFFFFF"/>
                </a:solidFill>
                <a:latin typeface="Comic Sans MS"/>
                <a:cs typeface="Comic Sans MS"/>
              </a:rPr>
              <a:t>t</a:t>
            </a:r>
            <a:r>
              <a:rPr sz="2400" spc="-7" baseline="30000" dirty="0" smtClean="0">
                <a:solidFill>
                  <a:srgbClr val="FFFFFF"/>
                </a:solidFill>
                <a:latin typeface="Comic Sans MS"/>
                <a:cs typeface="Comic Sans MS"/>
              </a:rPr>
              <a:t>h</a:t>
            </a:r>
            <a:r>
              <a:rPr lang="en-US" sz="2400" spc="-7" baseline="24305" dirty="0" smtClean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10" dirty="0" smtClean="0">
                <a:solidFill>
                  <a:srgbClr val="FFFFFF"/>
                </a:solidFill>
                <a:latin typeface="Comic Sans MS"/>
                <a:cs typeface="Comic Sans MS"/>
              </a:rPr>
              <a:t>-</a:t>
            </a:r>
            <a:r>
              <a:rPr sz="2400" spc="-15" dirty="0" smtClean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Comic Sans MS"/>
                <a:cs typeface="Comic Sans MS"/>
              </a:rPr>
              <a:t>s</a:t>
            </a:r>
            <a:r>
              <a:rPr sz="2400" spc="-20" dirty="0">
                <a:solidFill>
                  <a:srgbClr val="FFFFFF"/>
                </a:solidFill>
                <a:latin typeface="Comic Sans MS"/>
                <a:cs typeface="Comic Sans MS"/>
              </a:rPr>
              <a:t>peed</a:t>
            </a:r>
            <a:r>
              <a:rPr sz="2400" spc="-15" dirty="0">
                <a:solidFill>
                  <a:srgbClr val="FFFFFF"/>
                </a:solidFill>
                <a:latin typeface="Comic Sans MS"/>
                <a:cs typeface="Comic Sans MS"/>
              </a:rPr>
              <a:t>y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 an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d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Comic Sans MS"/>
                <a:cs typeface="Comic Sans MS"/>
              </a:rPr>
              <a:t>publi</a:t>
            </a:r>
            <a:r>
              <a:rPr sz="2400" spc="-15" dirty="0">
                <a:solidFill>
                  <a:srgbClr val="FFFFFF"/>
                </a:solidFill>
                <a:latin typeface="Comic Sans MS"/>
                <a:cs typeface="Comic Sans MS"/>
              </a:rPr>
              <a:t>c</a:t>
            </a:r>
            <a:r>
              <a:rPr sz="2400" spc="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trial,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jury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trial,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Comic Sans MS"/>
                <a:cs typeface="Comic Sans MS"/>
              </a:rPr>
              <a:t>legal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Comic Sans MS"/>
                <a:cs typeface="Comic Sans MS"/>
              </a:rPr>
              <a:t>counsel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and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confron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t</a:t>
            </a:r>
            <a:r>
              <a:rPr sz="2400" spc="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witnesses</a:t>
            </a:r>
            <a:endParaRPr sz="2400" dirty="0">
              <a:latin typeface="Comic Sans MS"/>
              <a:cs typeface="Comic Sans MS"/>
            </a:endParaRPr>
          </a:p>
          <a:p>
            <a:pPr>
              <a:lnSpc>
                <a:spcPts val="550"/>
              </a:lnSpc>
              <a:spcBef>
                <a:spcPts val="25"/>
              </a:spcBef>
              <a:buClr>
                <a:srgbClr val="FFCC65"/>
              </a:buClr>
            </a:pPr>
            <a:endParaRPr sz="2400" dirty="0"/>
          </a:p>
          <a:p>
            <a:pPr marL="355600" indent="-342900">
              <a:lnSpc>
                <a:spcPct val="100000"/>
              </a:lnSpc>
              <a:buClr>
                <a:srgbClr val="FFCC65"/>
              </a:buClr>
              <a:buSzPct val="64583"/>
              <a:tabLst>
                <a:tab pos="354965" algn="l"/>
              </a:tabLst>
            </a:pPr>
            <a:r>
              <a:rPr sz="2400" spc="-5" dirty="0" smtClean="0">
                <a:solidFill>
                  <a:srgbClr val="FFFFFF"/>
                </a:solidFill>
                <a:latin typeface="Comic Sans MS"/>
                <a:cs typeface="Comic Sans MS"/>
              </a:rPr>
              <a:t>7</a:t>
            </a:r>
            <a:r>
              <a:rPr sz="2400" baseline="30000" dirty="0" smtClean="0">
                <a:solidFill>
                  <a:srgbClr val="FFFFFF"/>
                </a:solidFill>
                <a:latin typeface="Comic Sans MS"/>
                <a:cs typeface="Comic Sans MS"/>
              </a:rPr>
              <a:t>t</a:t>
            </a:r>
            <a:r>
              <a:rPr sz="2400" spc="-7" baseline="30000" dirty="0" smtClean="0">
                <a:solidFill>
                  <a:srgbClr val="FFFFFF"/>
                </a:solidFill>
                <a:latin typeface="Comic Sans MS"/>
                <a:cs typeface="Comic Sans MS"/>
              </a:rPr>
              <a:t>h</a:t>
            </a:r>
            <a:r>
              <a:rPr lang="en-US" sz="2400" spc="-7" baseline="24305" dirty="0" smtClean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10" dirty="0" smtClean="0">
                <a:solidFill>
                  <a:srgbClr val="FFFFFF"/>
                </a:solidFill>
                <a:latin typeface="Comic Sans MS"/>
                <a:cs typeface="Comic Sans MS"/>
              </a:rPr>
              <a:t>-</a:t>
            </a:r>
            <a:r>
              <a:rPr sz="2400" spc="-15" dirty="0" smtClean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j</a:t>
            </a:r>
            <a:r>
              <a:rPr sz="2400" spc="-15" dirty="0">
                <a:solidFill>
                  <a:srgbClr val="FFFFFF"/>
                </a:solidFill>
                <a:latin typeface="Comic Sans MS"/>
                <a:cs typeface="Comic Sans MS"/>
              </a:rPr>
              <a:t>ury trial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in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civil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Comic Sans MS"/>
                <a:cs typeface="Comic Sans MS"/>
              </a:rPr>
              <a:t>cases</a:t>
            </a:r>
            <a:endParaRPr sz="2400" dirty="0">
              <a:latin typeface="Comic Sans MS"/>
              <a:cs typeface="Comic Sans MS"/>
            </a:endParaRPr>
          </a:p>
          <a:p>
            <a:pPr>
              <a:lnSpc>
                <a:spcPts val="550"/>
              </a:lnSpc>
              <a:spcBef>
                <a:spcPts val="25"/>
              </a:spcBef>
              <a:buClr>
                <a:srgbClr val="FFCC65"/>
              </a:buClr>
            </a:pPr>
            <a:endParaRPr sz="2400" dirty="0"/>
          </a:p>
          <a:p>
            <a:pPr marL="355600" marR="878205" indent="-342900">
              <a:lnSpc>
                <a:spcPct val="100000"/>
              </a:lnSpc>
              <a:buClr>
                <a:srgbClr val="FFCC65"/>
              </a:buClr>
              <a:buSzPct val="64583"/>
              <a:tabLst>
                <a:tab pos="354965" algn="l"/>
              </a:tabLst>
            </a:pPr>
            <a:r>
              <a:rPr sz="2400" spc="-5" dirty="0" smtClean="0">
                <a:solidFill>
                  <a:srgbClr val="FFFFFF"/>
                </a:solidFill>
                <a:latin typeface="Comic Sans MS"/>
                <a:cs typeface="Comic Sans MS"/>
              </a:rPr>
              <a:t>8</a:t>
            </a:r>
            <a:r>
              <a:rPr sz="2400" baseline="30000" dirty="0" smtClean="0">
                <a:solidFill>
                  <a:srgbClr val="FFFFFF"/>
                </a:solidFill>
                <a:latin typeface="Comic Sans MS"/>
                <a:cs typeface="Comic Sans MS"/>
              </a:rPr>
              <a:t>t</a:t>
            </a:r>
            <a:r>
              <a:rPr sz="2400" spc="-7" baseline="30000" dirty="0" smtClean="0">
                <a:solidFill>
                  <a:srgbClr val="FFFFFF"/>
                </a:solidFill>
                <a:latin typeface="Comic Sans MS"/>
                <a:cs typeface="Comic Sans MS"/>
              </a:rPr>
              <a:t>h</a:t>
            </a:r>
            <a:r>
              <a:rPr lang="en-US" sz="2400" spc="-7" baseline="24305" dirty="0" smtClean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10" dirty="0" smtClean="0">
                <a:solidFill>
                  <a:srgbClr val="FFFFFF"/>
                </a:solidFill>
                <a:latin typeface="Comic Sans MS"/>
                <a:cs typeface="Comic Sans MS"/>
              </a:rPr>
              <a:t>-</a:t>
            </a:r>
            <a:r>
              <a:rPr sz="2400" spc="-15" dirty="0" smtClean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Comic Sans MS"/>
                <a:cs typeface="Comic Sans MS"/>
              </a:rPr>
              <a:t>c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ruel and </a:t>
            </a:r>
            <a:r>
              <a:rPr sz="2400" spc="-15" dirty="0">
                <a:solidFill>
                  <a:srgbClr val="FFFFFF"/>
                </a:solidFill>
                <a:latin typeface="Comic Sans MS"/>
                <a:cs typeface="Comic Sans MS"/>
              </a:rPr>
              <a:t>unusual</a:t>
            </a:r>
            <a:r>
              <a:rPr sz="2400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punishment</a:t>
            </a:r>
            <a:endParaRPr sz="2400" dirty="0">
              <a:latin typeface="Comic Sans MS"/>
              <a:cs typeface="Comic Sans MS"/>
            </a:endParaRPr>
          </a:p>
          <a:p>
            <a:pPr>
              <a:lnSpc>
                <a:spcPts val="550"/>
              </a:lnSpc>
              <a:spcBef>
                <a:spcPts val="25"/>
              </a:spcBef>
              <a:buClr>
                <a:srgbClr val="FFCC65"/>
              </a:buClr>
            </a:pPr>
            <a:endParaRPr sz="2400" dirty="0"/>
          </a:p>
          <a:p>
            <a:pPr marL="355600" indent="-342900">
              <a:lnSpc>
                <a:spcPct val="100000"/>
              </a:lnSpc>
              <a:buClr>
                <a:srgbClr val="FFCC65"/>
              </a:buClr>
              <a:buSzPct val="64583"/>
              <a:tabLst>
                <a:tab pos="354965" algn="l"/>
              </a:tabLst>
            </a:pPr>
            <a:r>
              <a:rPr sz="2400" spc="-5" dirty="0" smtClean="0">
                <a:solidFill>
                  <a:srgbClr val="FFFFFF"/>
                </a:solidFill>
                <a:latin typeface="Comic Sans MS"/>
                <a:cs typeface="Comic Sans MS"/>
              </a:rPr>
              <a:t>9</a:t>
            </a:r>
            <a:r>
              <a:rPr sz="2400" baseline="30000" dirty="0" smtClean="0">
                <a:solidFill>
                  <a:srgbClr val="FFFFFF"/>
                </a:solidFill>
                <a:latin typeface="Comic Sans MS"/>
                <a:cs typeface="Comic Sans MS"/>
              </a:rPr>
              <a:t>t</a:t>
            </a:r>
            <a:r>
              <a:rPr sz="2400" spc="-7" baseline="30000" dirty="0" smtClean="0">
                <a:solidFill>
                  <a:srgbClr val="FFFFFF"/>
                </a:solidFill>
                <a:latin typeface="Comic Sans MS"/>
                <a:cs typeface="Comic Sans MS"/>
              </a:rPr>
              <a:t>h</a:t>
            </a:r>
            <a:r>
              <a:rPr lang="en-US" sz="2400" spc="-7" baseline="24305" dirty="0" smtClean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10" dirty="0" smtClean="0">
                <a:solidFill>
                  <a:srgbClr val="FFFFFF"/>
                </a:solidFill>
                <a:latin typeface="Comic Sans MS"/>
                <a:cs typeface="Comic Sans MS"/>
              </a:rPr>
              <a:t>-</a:t>
            </a:r>
            <a:r>
              <a:rPr sz="2400" spc="-15" dirty="0" smtClean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Comic Sans MS"/>
                <a:cs typeface="Comic Sans MS"/>
              </a:rPr>
              <a:t>enumeratio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n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o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f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rights</a:t>
            </a:r>
            <a:endParaRPr sz="2400" dirty="0">
              <a:latin typeface="Comic Sans MS"/>
              <a:cs typeface="Comic Sans MS"/>
            </a:endParaRPr>
          </a:p>
          <a:p>
            <a:pPr>
              <a:lnSpc>
                <a:spcPts val="550"/>
              </a:lnSpc>
              <a:spcBef>
                <a:spcPts val="25"/>
              </a:spcBef>
              <a:buClr>
                <a:srgbClr val="FFCC65"/>
              </a:buClr>
            </a:pPr>
            <a:endParaRPr sz="2400" dirty="0"/>
          </a:p>
          <a:p>
            <a:pPr marL="355600" marR="182245" indent="-342900">
              <a:lnSpc>
                <a:spcPct val="100000"/>
              </a:lnSpc>
              <a:buClr>
                <a:srgbClr val="FFCC65"/>
              </a:buClr>
              <a:buSzPct val="64583"/>
              <a:tabLst>
                <a:tab pos="354965" algn="l"/>
              </a:tabLst>
            </a:pPr>
            <a:r>
              <a:rPr sz="2400" spc="-5" dirty="0" smtClean="0">
                <a:solidFill>
                  <a:srgbClr val="FFFFFF"/>
                </a:solidFill>
                <a:latin typeface="Comic Sans MS"/>
                <a:cs typeface="Comic Sans MS"/>
              </a:rPr>
              <a:t>10</a:t>
            </a:r>
            <a:r>
              <a:rPr sz="2400" baseline="30000" dirty="0" smtClean="0">
                <a:solidFill>
                  <a:srgbClr val="FFFFFF"/>
                </a:solidFill>
                <a:latin typeface="Comic Sans MS"/>
                <a:cs typeface="Comic Sans MS"/>
              </a:rPr>
              <a:t>t</a:t>
            </a:r>
            <a:r>
              <a:rPr sz="2400" spc="-7" baseline="30000" dirty="0" smtClean="0">
                <a:solidFill>
                  <a:srgbClr val="FFFFFF"/>
                </a:solidFill>
                <a:latin typeface="Comic Sans MS"/>
                <a:cs typeface="Comic Sans MS"/>
              </a:rPr>
              <a:t>h</a:t>
            </a:r>
            <a:r>
              <a:rPr lang="en-US" sz="2400" spc="-7" baseline="24305" dirty="0" smtClean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10" dirty="0" smtClean="0">
                <a:solidFill>
                  <a:srgbClr val="FFFFFF"/>
                </a:solidFill>
                <a:latin typeface="Comic Sans MS"/>
                <a:cs typeface="Comic Sans MS"/>
              </a:rPr>
              <a:t>-</a:t>
            </a:r>
            <a:r>
              <a:rPr sz="2400" spc="-15" dirty="0" smtClean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Comic Sans MS"/>
                <a:cs typeface="Comic Sans MS"/>
              </a:rPr>
              <a:t>Federalism</a:t>
            </a:r>
            <a:r>
              <a:rPr sz="2400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Comic Sans MS"/>
                <a:cs typeface="Comic Sans MS"/>
              </a:rPr>
              <a:t>(powers</a:t>
            </a:r>
            <a:r>
              <a:rPr sz="2400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no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t</a:t>
            </a:r>
            <a:r>
              <a:rPr sz="2400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Comic Sans MS"/>
                <a:cs typeface="Comic Sans MS"/>
              </a:rPr>
              <a:t>delegate</a:t>
            </a:r>
            <a:r>
              <a:rPr sz="2400" spc="-15" dirty="0">
                <a:solidFill>
                  <a:srgbClr val="FFFFFF"/>
                </a:solidFill>
                <a:latin typeface="Comic Sans MS"/>
                <a:cs typeface="Comic Sans MS"/>
              </a:rPr>
              <a:t>d</a:t>
            </a:r>
            <a:r>
              <a:rPr sz="2400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t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o</a:t>
            </a:r>
            <a:r>
              <a:rPr sz="2400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U.S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.</a:t>
            </a:r>
            <a:r>
              <a:rPr sz="2400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or denie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d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t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o</a:t>
            </a:r>
            <a:r>
              <a:rPr sz="2400" spc="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Comic Sans MS"/>
                <a:cs typeface="Comic Sans MS"/>
              </a:rPr>
              <a:t>state</a:t>
            </a:r>
            <a:r>
              <a:rPr sz="2400" spc="-15" dirty="0">
                <a:solidFill>
                  <a:srgbClr val="FFFFFF"/>
                </a:solidFill>
                <a:latin typeface="Comic Sans MS"/>
                <a:cs typeface="Comic Sans MS"/>
              </a:rPr>
              <a:t>s</a:t>
            </a:r>
            <a:r>
              <a:rPr sz="2400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belon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g</a:t>
            </a:r>
            <a:r>
              <a:rPr sz="2400" spc="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to </a:t>
            </a:r>
            <a:r>
              <a:rPr sz="2400" spc="-20" dirty="0">
                <a:solidFill>
                  <a:srgbClr val="FFFFFF"/>
                </a:solidFill>
                <a:latin typeface="Comic Sans MS"/>
                <a:cs typeface="Comic Sans MS"/>
              </a:rPr>
              <a:t>state</a:t>
            </a:r>
            <a:r>
              <a:rPr sz="2400" spc="-15" dirty="0">
                <a:solidFill>
                  <a:srgbClr val="FFFFFF"/>
                </a:solidFill>
                <a:latin typeface="Comic Sans MS"/>
                <a:cs typeface="Comic Sans MS"/>
              </a:rPr>
              <a:t>s</a:t>
            </a:r>
            <a:r>
              <a:rPr sz="2400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o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r</a:t>
            </a:r>
            <a:r>
              <a:rPr sz="2400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Comic Sans MS"/>
                <a:cs typeface="Comic Sans MS"/>
              </a:rPr>
              <a:t>th</a:t>
            </a:r>
            <a:r>
              <a:rPr sz="2400" spc="-15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2400" spc="-20" dirty="0">
                <a:solidFill>
                  <a:srgbClr val="FFFFFF"/>
                </a:solidFill>
                <a:latin typeface="Comic Sans MS"/>
                <a:cs typeface="Comic Sans MS"/>
              </a:rPr>
              <a:t> people)</a:t>
            </a:r>
            <a:endParaRPr sz="240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62034" y="2338650"/>
            <a:ext cx="74445" cy="741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30535" y="2897885"/>
            <a:ext cx="948690" cy="31569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069577" y="6026658"/>
            <a:ext cx="97627" cy="152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107677" y="6054852"/>
            <a:ext cx="67055" cy="952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005311" y="2894838"/>
            <a:ext cx="94488" cy="317068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104372" y="2896361"/>
            <a:ext cx="376427" cy="135026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79132" y="3426715"/>
            <a:ext cx="1059942" cy="305485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178042" y="3434335"/>
            <a:ext cx="1080515" cy="319201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42912" y="3429761"/>
            <a:ext cx="233933" cy="301828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697976" y="5253228"/>
            <a:ext cx="989076" cy="24765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896602" y="6167628"/>
            <a:ext cx="1581150" cy="1905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934702" y="6243828"/>
            <a:ext cx="1543050" cy="38938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963657" y="6167628"/>
            <a:ext cx="1514094" cy="13335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193026" y="2903983"/>
            <a:ext cx="162306" cy="24612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193026" y="3140201"/>
            <a:ext cx="114300" cy="15240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193026" y="3264408"/>
            <a:ext cx="105918" cy="17145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260082" y="3292602"/>
            <a:ext cx="76200" cy="13335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020553" y="2370582"/>
            <a:ext cx="162305" cy="24765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030457" y="2599182"/>
            <a:ext cx="111922" cy="15240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096753" y="2618232"/>
            <a:ext cx="67055" cy="11430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1020552" y="2732532"/>
            <a:ext cx="133350" cy="171450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954257" y="6053328"/>
            <a:ext cx="104394" cy="15240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126733" y="2246376"/>
            <a:ext cx="4132325" cy="70485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994906" y="6447283"/>
            <a:ext cx="119253" cy="150875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061201" y="6466333"/>
            <a:ext cx="67055" cy="102869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336026" y="6604254"/>
            <a:ext cx="112486" cy="17145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384031" y="6623304"/>
            <a:ext cx="95250" cy="13335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146800" y="6604255"/>
            <a:ext cx="114300" cy="143255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216904" y="6550153"/>
            <a:ext cx="2190749" cy="617981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137656" y="6544056"/>
            <a:ext cx="2384297" cy="457200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212333" y="6585204"/>
            <a:ext cx="2262377" cy="348996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278877" y="6470903"/>
            <a:ext cx="124205" cy="152400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944352" y="6177534"/>
            <a:ext cx="95250" cy="171450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992357" y="6205728"/>
            <a:ext cx="66294" cy="133350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9065259" y="3272028"/>
            <a:ext cx="274320" cy="4030980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144507" y="2910078"/>
            <a:ext cx="120396" cy="380999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036304" y="3224784"/>
            <a:ext cx="325374" cy="82295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172702" y="2884933"/>
            <a:ext cx="400050" cy="2501645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2676845" y="1127759"/>
            <a:ext cx="8310880" cy="51308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ctr"/>
            <a:r>
              <a:rPr sz="4800" spc="-30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Th</a:t>
            </a:r>
            <a:r>
              <a:rPr sz="4800" spc="-25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e </a:t>
            </a:r>
            <a:r>
              <a:rPr sz="4800" spc="-5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Constitutio</a:t>
            </a:r>
            <a:r>
              <a:rPr sz="4800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n</a:t>
            </a:r>
            <a:r>
              <a:rPr sz="4800" spc="-5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 </a:t>
            </a:r>
            <a:r>
              <a:rPr sz="4800" spc="-35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an</a:t>
            </a:r>
            <a:r>
              <a:rPr sz="4800" spc="-30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d th</a:t>
            </a:r>
            <a:r>
              <a:rPr sz="4800" spc="-25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e </a:t>
            </a:r>
            <a:r>
              <a:rPr sz="4800" spc="-30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Bil</a:t>
            </a:r>
            <a:r>
              <a:rPr sz="4800" spc="-25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l </a:t>
            </a:r>
            <a:r>
              <a:rPr sz="4800" spc="-5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of Right</a:t>
            </a:r>
            <a:r>
              <a:rPr sz="4800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s </a:t>
            </a:r>
            <a:r>
              <a:rPr sz="4800" spc="-30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ar</a:t>
            </a:r>
            <a:r>
              <a:rPr sz="4800" spc="-25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e</a:t>
            </a:r>
            <a:r>
              <a:rPr sz="4800" spc="5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 </a:t>
            </a:r>
            <a:r>
              <a:rPr sz="4800" spc="-30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th</a:t>
            </a:r>
            <a:r>
              <a:rPr sz="4800" spc="-25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e</a:t>
            </a:r>
            <a:r>
              <a:rPr sz="4800" spc="5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 </a:t>
            </a:r>
            <a:r>
              <a:rPr sz="4800" spc="-30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rule</a:t>
            </a:r>
            <a:r>
              <a:rPr sz="4800" spc="-25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s</a:t>
            </a:r>
            <a:r>
              <a:rPr sz="4800" spc="5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 </a:t>
            </a:r>
            <a:r>
              <a:rPr sz="4800" spc="-5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tha</a:t>
            </a:r>
            <a:r>
              <a:rPr sz="4800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t </a:t>
            </a:r>
            <a:r>
              <a:rPr sz="4800" spc="-30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the</a:t>
            </a:r>
            <a:r>
              <a:rPr sz="4800" spc="-20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 </a:t>
            </a:r>
            <a:r>
              <a:rPr sz="4800" spc="-25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government</a:t>
            </a:r>
            <a:r>
              <a:rPr sz="4800" spc="5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 </a:t>
            </a:r>
            <a:r>
              <a:rPr sz="4800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must</a:t>
            </a:r>
            <a:r>
              <a:rPr sz="4800" spc="5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 </a:t>
            </a:r>
            <a:r>
              <a:rPr sz="4800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follow.</a:t>
            </a:r>
            <a:endParaRPr sz="4800" dirty="0">
              <a:latin typeface="Adobe Gothic Std B" panose="020B0800000000000000" pitchFamily="34" charset="-128"/>
              <a:ea typeface="Adobe Gothic Std B" panose="020B0800000000000000" pitchFamily="34" charset="-128"/>
              <a:cs typeface="Forte"/>
            </a:endParaRPr>
          </a:p>
          <a:p>
            <a:pPr marL="32384" marR="30480" algn="ctr"/>
            <a:r>
              <a:rPr sz="4800" spc="-5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Thi</a:t>
            </a:r>
            <a:r>
              <a:rPr sz="4800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s </a:t>
            </a:r>
            <a:r>
              <a:rPr sz="4800" spc="-30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framewor</a:t>
            </a:r>
            <a:r>
              <a:rPr sz="4800" spc="-25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k </a:t>
            </a:r>
            <a:r>
              <a:rPr sz="4800" spc="-5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limit</a:t>
            </a:r>
            <a:r>
              <a:rPr sz="4800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s </a:t>
            </a:r>
            <a:r>
              <a:rPr sz="4800" spc="-30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th</a:t>
            </a:r>
            <a:r>
              <a:rPr sz="4800" spc="-25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e </a:t>
            </a:r>
            <a:r>
              <a:rPr sz="4800" spc="-30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power</a:t>
            </a:r>
            <a:r>
              <a:rPr sz="4800" spc="-20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 o</a:t>
            </a:r>
            <a:r>
              <a:rPr sz="4800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f</a:t>
            </a:r>
            <a:r>
              <a:rPr sz="4800" spc="-5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 </a:t>
            </a:r>
            <a:r>
              <a:rPr sz="4800" spc="-30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th</a:t>
            </a:r>
            <a:r>
              <a:rPr sz="4800" spc="-25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e</a:t>
            </a:r>
            <a:r>
              <a:rPr sz="4800" spc="-5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 </a:t>
            </a:r>
            <a:r>
              <a:rPr sz="4800" spc="-30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government</a:t>
            </a:r>
            <a:r>
              <a:rPr sz="4800" spc="-15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-</a:t>
            </a:r>
            <a:r>
              <a:rPr sz="4800" spc="15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 </a:t>
            </a:r>
            <a:r>
              <a:rPr sz="4800" spc="-35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and </a:t>
            </a:r>
            <a:r>
              <a:rPr sz="4800" spc="-20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effectively</a:t>
            </a:r>
            <a:r>
              <a:rPr sz="4800" spc="10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 </a:t>
            </a:r>
            <a:r>
              <a:rPr sz="4800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protects</a:t>
            </a:r>
            <a:r>
              <a:rPr sz="4800" spc="10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 </a:t>
            </a:r>
            <a:r>
              <a:rPr sz="4800" spc="-25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the</a:t>
            </a:r>
            <a:r>
              <a:rPr sz="4800" spc="10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 </a:t>
            </a:r>
            <a:r>
              <a:rPr sz="4800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liberties </a:t>
            </a:r>
            <a:r>
              <a:rPr sz="4800" spc="-5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o</a:t>
            </a:r>
            <a:r>
              <a:rPr sz="4800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f</a:t>
            </a:r>
            <a:r>
              <a:rPr sz="4800" spc="-5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 </a:t>
            </a:r>
            <a:r>
              <a:rPr sz="4800" spc="-30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th</a:t>
            </a:r>
            <a:r>
              <a:rPr sz="4800" spc="-25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e</a:t>
            </a:r>
            <a:r>
              <a:rPr sz="4800" spc="-5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 </a:t>
            </a:r>
            <a:r>
              <a:rPr sz="4800" spc="-30" dirty="0">
                <a:solidFill>
                  <a:srgbClr val="DBBD7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Forte"/>
              </a:rPr>
              <a:t>people!</a:t>
            </a:r>
            <a:endParaRPr sz="4800" dirty="0">
              <a:latin typeface="Adobe Gothic Std B" panose="020B0800000000000000" pitchFamily="34" charset="-128"/>
              <a:ea typeface="Adobe Gothic Std B" panose="020B0800000000000000" pitchFamily="34" charset="-128"/>
              <a:cs typeface="Fort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294</Words>
  <Application>Microsoft Office PowerPoint</Application>
  <PresentationFormat>Custom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Adobe Gothic Std B</vt:lpstr>
      <vt:lpstr>Arial</vt:lpstr>
      <vt:lpstr>Calibri</vt:lpstr>
      <vt:lpstr>Comic Sans MS</vt:lpstr>
      <vt:lpstr>Forte</vt:lpstr>
      <vt:lpstr>Tahoma</vt:lpstr>
      <vt:lpstr>Tempus Sans ITC</vt:lpstr>
      <vt:lpstr>Times New Roman</vt:lpstr>
      <vt:lpstr>Office Theme</vt:lpstr>
      <vt:lpstr>The Bill of Rights</vt:lpstr>
      <vt:lpstr>PowerPoint Presentation</vt:lpstr>
      <vt:lpstr>Virginia’s Influence:</vt:lpstr>
      <vt:lpstr>Virginia’s Influence:</vt:lpstr>
      <vt:lpstr>The Bill of Rights: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Bill of Rights</dc:title>
  <dc:creator>Robert C. Rumans (rcrumans)</dc:creator>
  <cp:lastModifiedBy>Robert C. Rumans (rcrumans)</cp:lastModifiedBy>
  <cp:revision>5</cp:revision>
  <dcterms:created xsi:type="dcterms:W3CDTF">2015-01-30T09:12:45Z</dcterms:created>
  <dcterms:modified xsi:type="dcterms:W3CDTF">2015-11-02T05:33:25Z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2010-08-27T00:00:00Z</vt:filetime>
  </property>
  <property fmtid="{D5CDD505-2E9C-101B-9397-08002B2CF9AE}" pid="3" name="LastSaved">
    <vt:filetime>2015-01-30T00:00:00Z</vt:filetime>
  </property>
</Properties>
</file>