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2.jpg" ContentType="image/jpeg"/>
  <Override PartName="/ppt/media/image18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80" y="60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853414" y="2624328"/>
            <a:ext cx="429183" cy="16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0004151" y="2338650"/>
            <a:ext cx="102268" cy="74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1334618" y="2897885"/>
            <a:ext cx="1303251" cy="315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1250877" y="6026658"/>
            <a:ext cx="134114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11303216" y="6054852"/>
            <a:ext cx="92116" cy="95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12536330" y="2894838"/>
            <a:ext cx="129802" cy="3170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12672413" y="2896361"/>
            <a:ext cx="517112" cy="1350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7417539" y="3426715"/>
            <a:ext cx="1456082" cy="3054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5904930" y="3434335"/>
            <a:ext cx="1484344" cy="31920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7093034" y="3429761"/>
            <a:ext cx="321363" cy="30182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9366658" y="5253228"/>
            <a:ext cx="1358731" cy="247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11013255" y="6167628"/>
            <a:ext cx="2172085" cy="190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11065595" y="6243828"/>
            <a:ext cx="2119745" cy="3893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11105371" y="6167628"/>
            <a:ext cx="2079968" cy="133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7299252" y="2903983"/>
            <a:ext cx="222966" cy="246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7299252" y="3140201"/>
            <a:ext cx="157018" cy="152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7299252" y="3264408"/>
            <a:ext cx="145504" cy="1714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7391369" y="3292602"/>
            <a:ext cx="104679" cy="1333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12557268" y="2370582"/>
            <a:ext cx="222964" cy="2476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12570874" y="2599182"/>
            <a:ext cx="153751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12661947" y="2618232"/>
            <a:ext cx="92116" cy="114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12557267" y="2732532"/>
            <a:ext cx="183188" cy="1714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12466195" y="6053328"/>
            <a:ext cx="143410" cy="152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7208182" y="2246376"/>
            <a:ext cx="5676729" cy="704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7027086" y="6447283"/>
            <a:ext cx="163822" cy="1508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7118158" y="6466333"/>
            <a:ext cx="92116" cy="1028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8869434" y="6604254"/>
            <a:ext cx="154526" cy="1714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8935380" y="6623304"/>
            <a:ext cx="130848" cy="1333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5862012" y="6604255"/>
            <a:ext cx="157018" cy="1432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5958316" y="6550153"/>
            <a:ext cx="3009514" cy="6179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7" name="bk object 47"/>
          <p:cNvSpPr/>
          <p:nvPr/>
        </p:nvSpPr>
        <p:spPr>
          <a:xfrm>
            <a:off x="5849450" y="6544056"/>
            <a:ext cx="3275398" cy="457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8" name="bk object 48"/>
          <p:cNvSpPr/>
          <p:nvPr/>
        </p:nvSpPr>
        <p:spPr>
          <a:xfrm>
            <a:off x="5952036" y="6585204"/>
            <a:ext cx="3107912" cy="3489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9" name="bk object 49"/>
          <p:cNvSpPr/>
          <p:nvPr/>
        </p:nvSpPr>
        <p:spPr>
          <a:xfrm>
            <a:off x="8790925" y="6470903"/>
            <a:ext cx="170625" cy="1524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0" name="bk object 50"/>
          <p:cNvSpPr/>
          <p:nvPr/>
        </p:nvSpPr>
        <p:spPr>
          <a:xfrm>
            <a:off x="12452589" y="6177534"/>
            <a:ext cx="130848" cy="1714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1" name="bk object 51"/>
          <p:cNvSpPr/>
          <p:nvPr/>
        </p:nvSpPr>
        <p:spPr>
          <a:xfrm>
            <a:off x="12518535" y="6205728"/>
            <a:ext cx="91071" cy="1333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2" name="bk object 52"/>
          <p:cNvSpPr/>
          <p:nvPr/>
        </p:nvSpPr>
        <p:spPr>
          <a:xfrm>
            <a:off x="9871208" y="3272028"/>
            <a:ext cx="376844" cy="40309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3" name="bk object 53"/>
          <p:cNvSpPr/>
          <p:nvPr/>
        </p:nvSpPr>
        <p:spPr>
          <a:xfrm>
            <a:off x="9980075" y="2910078"/>
            <a:ext cx="165392" cy="3809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4" name="bk object 54"/>
          <p:cNvSpPr/>
          <p:nvPr/>
        </p:nvSpPr>
        <p:spPr>
          <a:xfrm>
            <a:off x="9831432" y="3224784"/>
            <a:ext cx="446978" cy="822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5" name="bk object 55"/>
          <p:cNvSpPr/>
          <p:nvPr/>
        </p:nvSpPr>
        <p:spPr>
          <a:xfrm>
            <a:off x="10018807" y="2884933"/>
            <a:ext cx="549564" cy="250164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50277" y="1860041"/>
            <a:ext cx="5824960" cy="41326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21648" y="1783842"/>
            <a:ext cx="5636042" cy="4681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853414" y="2624328"/>
            <a:ext cx="429183" cy="162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4176" y="724803"/>
            <a:ext cx="12009245" cy="1273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7286" y="2099056"/>
            <a:ext cx="12343025" cy="25892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38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37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3.jp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2.png"/><Relationship Id="rId8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89.png"/><Relationship Id="rId26" Type="http://schemas.openxmlformats.org/officeDocument/2006/relationships/image" Target="../media/image178.png"/><Relationship Id="rId3" Type="http://schemas.openxmlformats.org/officeDocument/2006/relationships/image" Target="../media/image183.png"/><Relationship Id="rId21" Type="http://schemas.openxmlformats.org/officeDocument/2006/relationships/image" Target="../media/image112.png"/><Relationship Id="rId34" Type="http://schemas.openxmlformats.org/officeDocument/2006/relationships/image" Target="../media/image71.png"/><Relationship Id="rId7" Type="http://schemas.openxmlformats.org/officeDocument/2006/relationships/image" Target="../media/image166.png"/><Relationship Id="rId12" Type="http://schemas.openxmlformats.org/officeDocument/2006/relationships/image" Target="../media/image51.png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38.png"/><Relationship Id="rId2" Type="http://schemas.openxmlformats.org/officeDocument/2006/relationships/image" Target="../media/image182.png"/><Relationship Id="rId16" Type="http://schemas.openxmlformats.org/officeDocument/2006/relationships/image" Target="../media/image55.png"/><Relationship Id="rId20" Type="http://schemas.openxmlformats.org/officeDocument/2006/relationships/image" Target="../media/image190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191.png"/><Relationship Id="rId32" Type="http://schemas.openxmlformats.org/officeDocument/2006/relationships/image" Target="../media/image37.png"/><Relationship Id="rId5" Type="http://schemas.openxmlformats.org/officeDocument/2006/relationships/image" Target="../media/image184.png"/><Relationship Id="rId15" Type="http://schemas.openxmlformats.org/officeDocument/2006/relationships/image" Target="../media/image54.png"/><Relationship Id="rId23" Type="http://schemas.openxmlformats.org/officeDocument/2006/relationships/image" Target="../media/image113.png"/><Relationship Id="rId28" Type="http://schemas.openxmlformats.org/officeDocument/2006/relationships/image" Target="../media/image67.png"/><Relationship Id="rId36" Type="http://schemas.openxmlformats.org/officeDocument/2006/relationships/image" Target="../media/image195.jpg"/><Relationship Id="rId10" Type="http://schemas.openxmlformats.org/officeDocument/2006/relationships/image" Target="../media/image186.png"/><Relationship Id="rId19" Type="http://schemas.openxmlformats.org/officeDocument/2006/relationships/image" Target="../media/image110.png"/><Relationship Id="rId31" Type="http://schemas.openxmlformats.org/officeDocument/2006/relationships/image" Target="../media/image194.png"/><Relationship Id="rId4" Type="http://schemas.openxmlformats.org/officeDocument/2006/relationships/image" Target="../media/image43.png"/><Relationship Id="rId9" Type="http://schemas.openxmlformats.org/officeDocument/2006/relationships/image" Target="../media/image185.png"/><Relationship Id="rId14" Type="http://schemas.openxmlformats.org/officeDocument/2006/relationships/image" Target="../media/image187.png"/><Relationship Id="rId22" Type="http://schemas.openxmlformats.org/officeDocument/2006/relationships/image" Target="../media/image61.png"/><Relationship Id="rId27" Type="http://schemas.openxmlformats.org/officeDocument/2006/relationships/image" Target="../media/image193.png"/><Relationship Id="rId30" Type="http://schemas.openxmlformats.org/officeDocument/2006/relationships/image" Target="../media/image69.png"/><Relationship Id="rId35" Type="http://schemas.openxmlformats.org/officeDocument/2006/relationships/image" Target="../media/image119.png"/><Relationship Id="rId8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86.png"/><Relationship Id="rId26" Type="http://schemas.openxmlformats.org/officeDocument/2006/relationships/image" Target="../media/image91.png"/><Relationship Id="rId39" Type="http://schemas.openxmlformats.org/officeDocument/2006/relationships/image" Target="../media/image99.png"/><Relationship Id="rId21" Type="http://schemas.openxmlformats.org/officeDocument/2006/relationships/image" Target="../media/image88.png"/><Relationship Id="rId34" Type="http://schemas.openxmlformats.org/officeDocument/2006/relationships/image" Target="../media/image3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18.png"/><Relationship Id="rId25" Type="http://schemas.openxmlformats.org/officeDocument/2006/relationships/image" Target="../media/image90.png"/><Relationship Id="rId33" Type="http://schemas.openxmlformats.org/officeDocument/2006/relationships/image" Target="../media/image96.png"/><Relationship Id="rId38" Type="http://schemas.openxmlformats.org/officeDocument/2006/relationships/image" Target="../media/image98.png"/><Relationship Id="rId2" Type="http://schemas.openxmlformats.org/officeDocument/2006/relationships/image" Target="../media/image7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95.png"/><Relationship Id="rId37" Type="http://schemas.openxmlformats.org/officeDocument/2006/relationships/image" Target="../media/image38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23" Type="http://schemas.openxmlformats.org/officeDocument/2006/relationships/image" Target="../media/image24.png"/><Relationship Id="rId28" Type="http://schemas.openxmlformats.org/officeDocument/2006/relationships/image" Target="../media/image92.png"/><Relationship Id="rId36" Type="http://schemas.openxmlformats.org/officeDocument/2006/relationships/image" Target="../media/image37.png"/><Relationship Id="rId10" Type="http://schemas.openxmlformats.org/officeDocument/2006/relationships/image" Target="../media/image82.png"/><Relationship Id="rId19" Type="http://schemas.openxmlformats.org/officeDocument/2006/relationships/image" Target="../media/image87.png"/><Relationship Id="rId31" Type="http://schemas.openxmlformats.org/officeDocument/2006/relationships/image" Target="../media/image9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4.png"/><Relationship Id="rId22" Type="http://schemas.openxmlformats.org/officeDocument/2006/relationships/image" Target="../media/image89.png"/><Relationship Id="rId27" Type="http://schemas.openxmlformats.org/officeDocument/2006/relationships/image" Target="../media/image28.png"/><Relationship Id="rId30" Type="http://schemas.openxmlformats.org/officeDocument/2006/relationships/image" Target="../media/image93.png"/><Relationship Id="rId35" Type="http://schemas.openxmlformats.org/officeDocument/2006/relationships/image" Target="../media/image97.png"/><Relationship Id="rId8" Type="http://schemas.openxmlformats.org/officeDocument/2006/relationships/image" Target="../media/image80.png"/><Relationship Id="rId3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09.png"/><Relationship Id="rId26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2.png"/><Relationship Id="rId34" Type="http://schemas.openxmlformats.org/officeDocument/2006/relationships/image" Target="../media/image71.png"/><Relationship Id="rId7" Type="http://schemas.openxmlformats.org/officeDocument/2006/relationships/image" Target="../media/image103.png"/><Relationship Id="rId12" Type="http://schemas.openxmlformats.org/officeDocument/2006/relationships/image" Target="../media/image51.png"/><Relationship Id="rId17" Type="http://schemas.openxmlformats.org/officeDocument/2006/relationships/image" Target="../media/image108.png"/><Relationship Id="rId25" Type="http://schemas.openxmlformats.org/officeDocument/2006/relationships/image" Target="../media/image115.png"/><Relationship Id="rId33" Type="http://schemas.openxmlformats.org/officeDocument/2006/relationships/image" Target="../media/image38.png"/><Relationship Id="rId2" Type="http://schemas.openxmlformats.org/officeDocument/2006/relationships/image" Target="../media/image100.png"/><Relationship Id="rId16" Type="http://schemas.openxmlformats.org/officeDocument/2006/relationships/image" Target="../media/image55.png"/><Relationship Id="rId20" Type="http://schemas.openxmlformats.org/officeDocument/2006/relationships/image" Target="../media/image111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114.png"/><Relationship Id="rId32" Type="http://schemas.openxmlformats.org/officeDocument/2006/relationships/image" Target="../media/image37.png"/><Relationship Id="rId5" Type="http://schemas.openxmlformats.org/officeDocument/2006/relationships/image" Target="../media/image102.png"/><Relationship Id="rId15" Type="http://schemas.openxmlformats.org/officeDocument/2006/relationships/image" Target="../media/image54.png"/><Relationship Id="rId23" Type="http://schemas.openxmlformats.org/officeDocument/2006/relationships/image" Target="../media/image113.png"/><Relationship Id="rId28" Type="http://schemas.openxmlformats.org/officeDocument/2006/relationships/image" Target="../media/image67.png"/><Relationship Id="rId36" Type="http://schemas.openxmlformats.org/officeDocument/2006/relationships/image" Target="../media/image120.jpg"/><Relationship Id="rId10" Type="http://schemas.openxmlformats.org/officeDocument/2006/relationships/image" Target="../media/image106.png"/><Relationship Id="rId19" Type="http://schemas.openxmlformats.org/officeDocument/2006/relationships/image" Target="../media/image110.png"/><Relationship Id="rId31" Type="http://schemas.openxmlformats.org/officeDocument/2006/relationships/image" Target="../media/image118.png"/><Relationship Id="rId4" Type="http://schemas.openxmlformats.org/officeDocument/2006/relationships/image" Target="../media/image43.png"/><Relationship Id="rId9" Type="http://schemas.openxmlformats.org/officeDocument/2006/relationships/image" Target="../media/image105.png"/><Relationship Id="rId14" Type="http://schemas.openxmlformats.org/officeDocument/2006/relationships/image" Target="../media/image107.png"/><Relationship Id="rId22" Type="http://schemas.openxmlformats.org/officeDocument/2006/relationships/image" Target="../media/image61.png"/><Relationship Id="rId27" Type="http://schemas.openxmlformats.org/officeDocument/2006/relationships/image" Target="../media/image117.png"/><Relationship Id="rId30" Type="http://schemas.openxmlformats.org/officeDocument/2006/relationships/image" Target="../media/image69.png"/><Relationship Id="rId35" Type="http://schemas.openxmlformats.org/officeDocument/2006/relationships/image" Target="../media/image119.png"/><Relationship Id="rId8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30.png"/><Relationship Id="rId26" Type="http://schemas.openxmlformats.org/officeDocument/2006/relationships/image" Target="../media/image27.png"/><Relationship Id="rId39" Type="http://schemas.openxmlformats.org/officeDocument/2006/relationships/image" Target="../media/image142.png"/><Relationship Id="rId21" Type="http://schemas.openxmlformats.org/officeDocument/2006/relationships/image" Target="../media/image132.png"/><Relationship Id="rId34" Type="http://schemas.openxmlformats.org/officeDocument/2006/relationships/image" Target="../media/image140.png"/><Relationship Id="rId7" Type="http://schemas.openxmlformats.org/officeDocument/2006/relationships/image" Target="../media/image8.png"/><Relationship Id="rId12" Type="http://schemas.openxmlformats.org/officeDocument/2006/relationships/image" Target="../media/image128.png"/><Relationship Id="rId17" Type="http://schemas.openxmlformats.org/officeDocument/2006/relationships/image" Target="../media/image18.png"/><Relationship Id="rId25" Type="http://schemas.openxmlformats.org/officeDocument/2006/relationships/image" Target="../media/image90.png"/><Relationship Id="rId33" Type="http://schemas.openxmlformats.org/officeDocument/2006/relationships/image" Target="../media/image139.png"/><Relationship Id="rId38" Type="http://schemas.openxmlformats.org/officeDocument/2006/relationships/image" Target="../media/image9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.png"/><Relationship Id="rId24" Type="http://schemas.openxmlformats.org/officeDocument/2006/relationships/image" Target="../media/image134.png"/><Relationship Id="rId32" Type="http://schemas.openxmlformats.org/officeDocument/2006/relationships/image" Target="../media/image138.png"/><Relationship Id="rId37" Type="http://schemas.openxmlformats.org/officeDocument/2006/relationships/image" Target="../media/image38.png"/><Relationship Id="rId5" Type="http://schemas.openxmlformats.org/officeDocument/2006/relationships/image" Target="../media/image123.png"/><Relationship Id="rId15" Type="http://schemas.openxmlformats.org/officeDocument/2006/relationships/image" Target="../media/image129.png"/><Relationship Id="rId23" Type="http://schemas.openxmlformats.org/officeDocument/2006/relationships/image" Target="../media/image24.png"/><Relationship Id="rId28" Type="http://schemas.openxmlformats.org/officeDocument/2006/relationships/image" Target="../media/image135.png"/><Relationship Id="rId36" Type="http://schemas.openxmlformats.org/officeDocument/2006/relationships/image" Target="../media/image37.png"/><Relationship Id="rId10" Type="http://schemas.openxmlformats.org/officeDocument/2006/relationships/image" Target="../media/image127.png"/><Relationship Id="rId19" Type="http://schemas.openxmlformats.org/officeDocument/2006/relationships/image" Target="../media/image131.png"/><Relationship Id="rId31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4" Type="http://schemas.openxmlformats.org/officeDocument/2006/relationships/image" Target="../media/image84.png"/><Relationship Id="rId22" Type="http://schemas.openxmlformats.org/officeDocument/2006/relationships/image" Target="../media/image133.png"/><Relationship Id="rId27" Type="http://schemas.openxmlformats.org/officeDocument/2006/relationships/image" Target="../media/image28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8" Type="http://schemas.openxmlformats.org/officeDocument/2006/relationships/image" Target="../media/image125.png"/><Relationship Id="rId3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52.png"/><Relationship Id="rId26" Type="http://schemas.openxmlformats.org/officeDocument/2006/relationships/image" Target="../media/image158.png"/><Relationship Id="rId3" Type="http://schemas.openxmlformats.org/officeDocument/2006/relationships/image" Target="../media/image144.png"/><Relationship Id="rId21" Type="http://schemas.openxmlformats.org/officeDocument/2006/relationships/image" Target="../media/image112.png"/><Relationship Id="rId34" Type="http://schemas.openxmlformats.org/officeDocument/2006/relationships/image" Target="../media/image71.png"/><Relationship Id="rId7" Type="http://schemas.openxmlformats.org/officeDocument/2006/relationships/image" Target="../media/image146.png"/><Relationship Id="rId12" Type="http://schemas.openxmlformats.org/officeDocument/2006/relationships/image" Target="../media/image51.png"/><Relationship Id="rId17" Type="http://schemas.openxmlformats.org/officeDocument/2006/relationships/image" Target="../media/image151.png"/><Relationship Id="rId25" Type="http://schemas.openxmlformats.org/officeDocument/2006/relationships/image" Target="../media/image157.png"/><Relationship Id="rId33" Type="http://schemas.openxmlformats.org/officeDocument/2006/relationships/image" Target="../media/image38.png"/><Relationship Id="rId2" Type="http://schemas.openxmlformats.org/officeDocument/2006/relationships/image" Target="../media/image143.png"/><Relationship Id="rId16" Type="http://schemas.openxmlformats.org/officeDocument/2006/relationships/image" Target="../media/image55.png"/><Relationship Id="rId20" Type="http://schemas.openxmlformats.org/officeDocument/2006/relationships/image" Target="../media/image154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156.png"/><Relationship Id="rId32" Type="http://schemas.openxmlformats.org/officeDocument/2006/relationships/image" Target="../media/image37.png"/><Relationship Id="rId5" Type="http://schemas.openxmlformats.org/officeDocument/2006/relationships/image" Target="../media/image145.png"/><Relationship Id="rId15" Type="http://schemas.openxmlformats.org/officeDocument/2006/relationships/image" Target="../media/image54.png"/><Relationship Id="rId23" Type="http://schemas.openxmlformats.org/officeDocument/2006/relationships/image" Target="../media/image155.png"/><Relationship Id="rId28" Type="http://schemas.openxmlformats.org/officeDocument/2006/relationships/image" Target="../media/image67.png"/><Relationship Id="rId36" Type="http://schemas.openxmlformats.org/officeDocument/2006/relationships/image" Target="../media/image161.jpg"/><Relationship Id="rId10" Type="http://schemas.openxmlformats.org/officeDocument/2006/relationships/image" Target="../media/image149.png"/><Relationship Id="rId19" Type="http://schemas.openxmlformats.org/officeDocument/2006/relationships/image" Target="../media/image153.png"/><Relationship Id="rId31" Type="http://schemas.openxmlformats.org/officeDocument/2006/relationships/image" Target="../media/image160.png"/><Relationship Id="rId4" Type="http://schemas.openxmlformats.org/officeDocument/2006/relationships/image" Target="../media/image43.png"/><Relationship Id="rId9" Type="http://schemas.openxmlformats.org/officeDocument/2006/relationships/image" Target="../media/image148.png"/><Relationship Id="rId14" Type="http://schemas.openxmlformats.org/officeDocument/2006/relationships/image" Target="../media/image150.png"/><Relationship Id="rId22" Type="http://schemas.openxmlformats.org/officeDocument/2006/relationships/image" Target="../media/image61.png"/><Relationship Id="rId27" Type="http://schemas.openxmlformats.org/officeDocument/2006/relationships/image" Target="../media/image159.png"/><Relationship Id="rId30" Type="http://schemas.openxmlformats.org/officeDocument/2006/relationships/image" Target="../media/image69.png"/><Relationship Id="rId35" Type="http://schemas.openxmlformats.org/officeDocument/2006/relationships/image" Target="../media/image119.png"/><Relationship Id="rId8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72.png"/><Relationship Id="rId26" Type="http://schemas.openxmlformats.org/officeDocument/2006/relationships/image" Target="../media/image178.png"/><Relationship Id="rId3" Type="http://schemas.openxmlformats.org/officeDocument/2006/relationships/image" Target="../media/image164.png"/><Relationship Id="rId21" Type="http://schemas.openxmlformats.org/officeDocument/2006/relationships/image" Target="../media/image112.png"/><Relationship Id="rId34" Type="http://schemas.openxmlformats.org/officeDocument/2006/relationships/image" Target="../media/image71.png"/><Relationship Id="rId7" Type="http://schemas.openxmlformats.org/officeDocument/2006/relationships/image" Target="../media/image166.png"/><Relationship Id="rId12" Type="http://schemas.openxmlformats.org/officeDocument/2006/relationships/image" Target="../media/image51.png"/><Relationship Id="rId17" Type="http://schemas.openxmlformats.org/officeDocument/2006/relationships/image" Target="../media/image171.png"/><Relationship Id="rId25" Type="http://schemas.openxmlformats.org/officeDocument/2006/relationships/image" Target="../media/image177.png"/><Relationship Id="rId33" Type="http://schemas.openxmlformats.org/officeDocument/2006/relationships/image" Target="../media/image38.png"/><Relationship Id="rId2" Type="http://schemas.openxmlformats.org/officeDocument/2006/relationships/image" Target="../media/image163.png"/><Relationship Id="rId16" Type="http://schemas.openxmlformats.org/officeDocument/2006/relationships/image" Target="../media/image55.png"/><Relationship Id="rId20" Type="http://schemas.openxmlformats.org/officeDocument/2006/relationships/image" Target="../media/image174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176.png"/><Relationship Id="rId32" Type="http://schemas.openxmlformats.org/officeDocument/2006/relationships/image" Target="../media/image37.png"/><Relationship Id="rId5" Type="http://schemas.openxmlformats.org/officeDocument/2006/relationships/image" Target="../media/image165.png"/><Relationship Id="rId15" Type="http://schemas.openxmlformats.org/officeDocument/2006/relationships/image" Target="../media/image54.png"/><Relationship Id="rId23" Type="http://schemas.openxmlformats.org/officeDocument/2006/relationships/image" Target="../media/image175.png"/><Relationship Id="rId28" Type="http://schemas.openxmlformats.org/officeDocument/2006/relationships/image" Target="../media/image67.png"/><Relationship Id="rId36" Type="http://schemas.openxmlformats.org/officeDocument/2006/relationships/image" Target="../media/image180.jpg"/><Relationship Id="rId10" Type="http://schemas.openxmlformats.org/officeDocument/2006/relationships/image" Target="../media/image169.png"/><Relationship Id="rId19" Type="http://schemas.openxmlformats.org/officeDocument/2006/relationships/image" Target="../media/image173.png"/><Relationship Id="rId31" Type="http://schemas.openxmlformats.org/officeDocument/2006/relationships/image" Target="../media/image160.png"/><Relationship Id="rId4" Type="http://schemas.openxmlformats.org/officeDocument/2006/relationships/image" Target="../media/image43.png"/><Relationship Id="rId9" Type="http://schemas.openxmlformats.org/officeDocument/2006/relationships/image" Target="../media/image168.png"/><Relationship Id="rId14" Type="http://schemas.openxmlformats.org/officeDocument/2006/relationships/image" Target="../media/image170.png"/><Relationship Id="rId22" Type="http://schemas.openxmlformats.org/officeDocument/2006/relationships/image" Target="../media/image61.png"/><Relationship Id="rId27" Type="http://schemas.openxmlformats.org/officeDocument/2006/relationships/image" Target="../media/image159.png"/><Relationship Id="rId30" Type="http://schemas.openxmlformats.org/officeDocument/2006/relationships/image" Target="../media/image69.png"/><Relationship Id="rId35" Type="http://schemas.openxmlformats.org/officeDocument/2006/relationships/image" Target="../media/image179.png"/><Relationship Id="rId8" Type="http://schemas.openxmlformats.org/officeDocument/2006/relationships/image" Target="../media/image1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hyperlink" Target="https://www.youtube.com/watch?v=YOR9O9mUO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9339"/>
            <a:ext cx="74675" cy="7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8648"/>
            <a:ext cx="948690" cy="315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7421"/>
            <a:ext cx="105155" cy="151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8042" y="3435097"/>
            <a:ext cx="1080515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7976" y="5253991"/>
            <a:ext cx="989076" cy="246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6602" y="6158485"/>
            <a:ext cx="1581150" cy="199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5465" y="6244590"/>
            <a:ext cx="1542287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3026" y="2904745"/>
            <a:ext cx="162306" cy="245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3601" y="3246120"/>
            <a:ext cx="83819" cy="464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3026" y="3140201"/>
            <a:ext cx="143256" cy="1242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912" y="3364229"/>
            <a:ext cx="293369" cy="30838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3026" y="3265171"/>
            <a:ext cx="96012" cy="142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8746" y="2701289"/>
            <a:ext cx="73415" cy="50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0553" y="2371344"/>
            <a:ext cx="162305" cy="361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6074" y="2866644"/>
            <a:ext cx="147827" cy="3198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20553" y="2732532"/>
            <a:ext cx="14325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6733" y="2247138"/>
            <a:ext cx="4132325" cy="704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146" y="6548629"/>
            <a:ext cx="80010" cy="49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4905" y="6447283"/>
            <a:ext cx="133350" cy="1219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9742" y="6748272"/>
            <a:ext cx="99329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027" y="6604254"/>
            <a:ext cx="143255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6705" y="6697219"/>
            <a:ext cx="104394" cy="50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4421" y="6640069"/>
            <a:ext cx="106679" cy="883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6800" y="6605017"/>
            <a:ext cx="101346" cy="830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6904" y="6552183"/>
            <a:ext cx="2190749" cy="615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8207" y="6544819"/>
            <a:ext cx="2383746" cy="4564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2333" y="6564630"/>
            <a:ext cx="2262377" cy="369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877" y="6471665"/>
            <a:ext cx="143255" cy="132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3657" y="6053328"/>
            <a:ext cx="1514094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44352" y="6177535"/>
            <a:ext cx="96012" cy="1432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6304" y="2888233"/>
            <a:ext cx="534162" cy="2489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6294" y="2748026"/>
            <a:ext cx="502157" cy="1841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53547" y="2273047"/>
            <a:ext cx="7338059" cy="4582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2550" marR="3814445" indent="635" algn="ctr"/>
            <a:r>
              <a:rPr sz="5400" b="1" spc="-35" dirty="0">
                <a:solidFill>
                  <a:srgbClr val="DBBD70"/>
                </a:solidFill>
                <a:latin typeface="Berlin Sans FB Demi"/>
                <a:cs typeface="Berlin Sans FB Demi"/>
              </a:rPr>
              <a:t>Th</a:t>
            </a:r>
            <a:r>
              <a:rPr sz="5400" b="1" spc="-30" dirty="0">
                <a:solidFill>
                  <a:srgbClr val="DBBD70"/>
                </a:solidFill>
                <a:latin typeface="Berlin Sans FB Demi"/>
                <a:cs typeface="Berlin Sans FB Demi"/>
              </a:rPr>
              <a:t>e</a:t>
            </a:r>
            <a:r>
              <a:rPr sz="54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5400" b="1" spc="-30" dirty="0">
                <a:solidFill>
                  <a:srgbClr val="DBBD70"/>
                </a:solidFill>
                <a:latin typeface="Berlin Sans FB Demi"/>
                <a:cs typeface="Berlin Sans FB Demi"/>
              </a:rPr>
              <a:t>First</a:t>
            </a:r>
            <a:r>
              <a:rPr sz="5400" b="1" spc="-35" dirty="0">
                <a:solidFill>
                  <a:srgbClr val="DBBD70"/>
                </a:solidFill>
                <a:latin typeface="Berlin Sans FB Demi"/>
                <a:cs typeface="Berlin Sans FB Demi"/>
              </a:rPr>
              <a:t> Attemp</a:t>
            </a:r>
            <a:r>
              <a:rPr sz="5400" b="1" spc="-25" dirty="0">
                <a:solidFill>
                  <a:srgbClr val="DBBD70"/>
                </a:solidFill>
                <a:latin typeface="Berlin Sans FB Demi"/>
                <a:cs typeface="Berlin Sans FB Demi"/>
              </a:rPr>
              <a:t>t</a:t>
            </a:r>
            <a:r>
              <a:rPr sz="5400" b="1" spc="-1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5400" b="1" spc="-35" dirty="0">
                <a:solidFill>
                  <a:srgbClr val="DBBD70"/>
                </a:solidFill>
                <a:latin typeface="Berlin Sans FB Demi"/>
                <a:cs typeface="Berlin Sans FB Demi"/>
              </a:rPr>
              <a:t>at</a:t>
            </a:r>
            <a:r>
              <a:rPr sz="5400" b="1" spc="-2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5400" b="1" spc="-30" dirty="0">
                <a:solidFill>
                  <a:srgbClr val="DBBD70"/>
                </a:solidFill>
                <a:latin typeface="Berlin Sans FB Demi"/>
                <a:cs typeface="Berlin Sans FB Demi"/>
              </a:rPr>
              <a:t>Democracy</a:t>
            </a:r>
            <a:endParaRPr sz="5400">
              <a:latin typeface="Berlin Sans FB Demi"/>
              <a:cs typeface="Berlin Sans FB Dem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"/>
              </a:spcBef>
            </a:pPr>
            <a:endParaRPr sz="1100"/>
          </a:p>
          <a:p>
            <a:pPr marL="12700" marR="12700" indent="-4445" algn="ctr"/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“Is</a:t>
            </a:r>
            <a:r>
              <a:rPr sz="3600" spc="-1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it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better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to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Papyrus"/>
                <a:cs typeface="Papyrus"/>
              </a:rPr>
              <a:t>exchange</a:t>
            </a:r>
            <a:r>
              <a:rPr sz="3600" spc="-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rule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by</a:t>
            </a:r>
            <a:r>
              <a:rPr sz="3600" spc="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one tyrant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living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Papyrus"/>
                <a:cs typeface="Papyrus"/>
              </a:rPr>
              <a:t>3,000</a:t>
            </a:r>
            <a:r>
              <a:rPr sz="3600" spc="-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miles</a:t>
            </a:r>
            <a:r>
              <a:rPr sz="3600" spc="-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Papyrus"/>
                <a:cs typeface="Papyrus"/>
              </a:rPr>
              <a:t>away</a:t>
            </a:r>
            <a:r>
              <a:rPr sz="3600" spc="-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for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rule by</a:t>
            </a:r>
            <a:r>
              <a:rPr sz="3600" spc="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Papyrus"/>
                <a:cs typeface="Papyrus"/>
              </a:rPr>
              <a:t>3,000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tyrants</a:t>
            </a:r>
            <a:r>
              <a:rPr sz="3600" spc="-1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living</a:t>
            </a:r>
            <a:r>
              <a:rPr sz="3600" spc="-1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Papyrus"/>
                <a:cs typeface="Papyrus"/>
              </a:rPr>
              <a:t>one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Papyrus"/>
                <a:cs typeface="Papyrus"/>
              </a:rPr>
              <a:t>mile</a:t>
            </a:r>
            <a:r>
              <a:rPr sz="3600" spc="-1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Papyrus"/>
                <a:cs typeface="Papyrus"/>
              </a:rPr>
              <a:t>away?”</a:t>
            </a:r>
            <a:endParaRPr sz="3600">
              <a:latin typeface="Papyrus"/>
              <a:cs typeface="Papyru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48118" y="681227"/>
            <a:ext cx="3600449" cy="43525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16301" y="499619"/>
            <a:ext cx="1860550" cy="667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55"/>
              </a:lnSpc>
            </a:pPr>
            <a:r>
              <a:rPr sz="4400" b="1" spc="-30" dirty="0">
                <a:solidFill>
                  <a:srgbClr val="FFFF00"/>
                </a:solidFill>
                <a:latin typeface="Tahoma"/>
                <a:cs typeface="Tahoma"/>
              </a:rPr>
              <a:t>VUS5a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9339"/>
            <a:ext cx="74675" cy="7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8648"/>
            <a:ext cx="948690" cy="315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7421"/>
            <a:ext cx="105155" cy="151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8042" y="3435097"/>
            <a:ext cx="1080515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7976" y="5253991"/>
            <a:ext cx="989076" cy="246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6602" y="6158485"/>
            <a:ext cx="1581150" cy="199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5465" y="6244590"/>
            <a:ext cx="1542287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3026" y="2904745"/>
            <a:ext cx="162306" cy="245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3601" y="3246120"/>
            <a:ext cx="83819" cy="464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3026" y="3140201"/>
            <a:ext cx="143256" cy="1242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912" y="3364229"/>
            <a:ext cx="293369" cy="30838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3026" y="3265171"/>
            <a:ext cx="96012" cy="142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8746" y="2701289"/>
            <a:ext cx="73415" cy="50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0553" y="2371344"/>
            <a:ext cx="162305" cy="361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6074" y="2866644"/>
            <a:ext cx="147827" cy="3198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20553" y="2732532"/>
            <a:ext cx="14325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6733" y="2247138"/>
            <a:ext cx="4132325" cy="704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146" y="6548629"/>
            <a:ext cx="80010" cy="49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4905" y="6447283"/>
            <a:ext cx="133350" cy="1219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9742" y="6748272"/>
            <a:ext cx="99329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027" y="6604254"/>
            <a:ext cx="143255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6705" y="6697219"/>
            <a:ext cx="104394" cy="50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4421" y="6640069"/>
            <a:ext cx="106679" cy="883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6800" y="6605017"/>
            <a:ext cx="101346" cy="830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6904" y="6552183"/>
            <a:ext cx="2190749" cy="615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8207" y="6544819"/>
            <a:ext cx="2383746" cy="4564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2333" y="6564630"/>
            <a:ext cx="2262377" cy="369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877" y="6471665"/>
            <a:ext cx="143255" cy="132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3657" y="6053328"/>
            <a:ext cx="1514094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44352" y="6177535"/>
            <a:ext cx="96012" cy="1432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6304" y="2888233"/>
            <a:ext cx="534162" cy="2489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6294" y="2748026"/>
            <a:ext cx="502157" cy="1841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586" rIns="0" bIns="0" rtlCol="0">
            <a:noAutofit/>
          </a:bodyPr>
          <a:lstStyle/>
          <a:p>
            <a:pPr marL="1141095">
              <a:lnSpc>
                <a:spcPct val="100000"/>
              </a:lnSpc>
            </a:pPr>
            <a:r>
              <a:rPr b="1" spc="-25" dirty="0">
                <a:solidFill>
                  <a:srgbClr val="DBBD70"/>
                </a:solidFill>
                <a:latin typeface="Berlin Sans FB Demi"/>
                <a:cs typeface="Berlin Sans FB Demi"/>
              </a:rPr>
              <a:t>OOPS!</a:t>
            </a:r>
            <a:endParaRPr dirty="0">
              <a:latin typeface="Berlin Sans FB Demi"/>
              <a:cs typeface="Berlin Sans FB Dem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75890" y="961390"/>
            <a:ext cx="4476115" cy="673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b="1" spc="-25" dirty="0">
                <a:solidFill>
                  <a:srgbClr val="DBBD70"/>
                </a:solidFill>
                <a:latin typeface="Berlin Sans FB Demi"/>
                <a:cs typeface="Berlin Sans FB Demi"/>
              </a:rPr>
              <a:t>Time</a:t>
            </a:r>
            <a:r>
              <a:rPr sz="44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400" b="1" spc="-20" dirty="0">
                <a:solidFill>
                  <a:srgbClr val="DBBD70"/>
                </a:solidFill>
                <a:latin typeface="Berlin Sans FB Demi"/>
                <a:cs typeface="Berlin Sans FB Demi"/>
              </a:rPr>
              <a:t>to</a:t>
            </a:r>
            <a:r>
              <a:rPr sz="44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400" b="1" spc="-20" dirty="0">
                <a:solidFill>
                  <a:srgbClr val="DBBD70"/>
                </a:solidFill>
                <a:latin typeface="Berlin Sans FB Demi"/>
                <a:cs typeface="Berlin Sans FB Demi"/>
              </a:rPr>
              <a:t>try</a:t>
            </a:r>
            <a:r>
              <a:rPr sz="44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rgbClr val="DBBD70"/>
                </a:solidFill>
                <a:latin typeface="Berlin Sans FB Demi"/>
                <a:cs typeface="Berlin Sans FB Demi"/>
              </a:rPr>
              <a:t>again:</a:t>
            </a:r>
            <a:endParaRPr sz="4400" dirty="0">
              <a:latin typeface="Berlin Sans FB Demi"/>
              <a:cs typeface="Berlin Sans FB Dem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4176" y="2545841"/>
            <a:ext cx="5405945" cy="4023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marR="70485" indent="-571500">
              <a:buClr>
                <a:srgbClr val="FFCC65"/>
              </a:buClr>
              <a:buSzPct val="63888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convention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was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called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in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1787 to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make</a:t>
            </a:r>
            <a:r>
              <a:rPr sz="3600" spc="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necessary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changes.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 marL="171450" indent="-171450">
              <a:lnSpc>
                <a:spcPts val="850"/>
              </a:lnSpc>
              <a:spcBef>
                <a:spcPts val="13"/>
              </a:spcBef>
              <a:buClr>
                <a:srgbClr val="FFCC65"/>
              </a:buClr>
              <a:buFont typeface="Arial" panose="020B0604020202020204" pitchFamily="34" charset="0"/>
              <a:buChar char="•"/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84200" marR="12700" indent="-571500">
              <a:buClr>
                <a:srgbClr val="FFCC65"/>
              </a:buClr>
              <a:buSzPct val="63888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All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states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except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Rhod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Islan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sent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delegates.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69072" y="5145056"/>
            <a:ext cx="3496945" cy="1118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200"/>
              </a:lnSpc>
            </a:pPr>
            <a:r>
              <a:rPr sz="2400" b="1" spc="75" dirty="0">
                <a:solidFill>
                  <a:schemeClr val="bg1"/>
                </a:solidFill>
                <a:latin typeface="Arial Black"/>
                <a:cs typeface="Arial Black"/>
              </a:rPr>
              <a:t>W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h</a:t>
            </a:r>
            <a:r>
              <a:rPr sz="2400" b="1" spc="-45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t</a:t>
            </a:r>
            <a:r>
              <a:rPr sz="2400" b="1" spc="-1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the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y</a:t>
            </a:r>
            <a:r>
              <a:rPr sz="2400" b="1" spc="-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c</a:t>
            </a:r>
            <a:r>
              <a:rPr sz="2400" b="1" spc="35" dirty="0">
                <a:solidFill>
                  <a:schemeClr val="bg1"/>
                </a:solidFill>
                <a:latin typeface="Arial Black"/>
                <a:cs typeface="Arial Black"/>
              </a:rPr>
              <a:t>r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e</a:t>
            </a:r>
            <a:r>
              <a:rPr sz="2400" b="1" spc="-45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te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d</a:t>
            </a:r>
            <a:r>
              <a:rPr sz="2400" b="1" spc="-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in th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e</a:t>
            </a:r>
            <a:r>
              <a:rPr sz="2400" b="1" spc="-1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spc="35" dirty="0">
                <a:solidFill>
                  <a:schemeClr val="bg1"/>
                </a:solidFill>
                <a:latin typeface="Arial Black"/>
                <a:cs typeface="Arial Black"/>
              </a:rPr>
              <a:t>r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oo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m</a:t>
            </a:r>
            <a:r>
              <a:rPr sz="2400" b="1" spc="-1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b</a:t>
            </a:r>
            <a:r>
              <a:rPr sz="2400" b="1" spc="-85" dirty="0">
                <a:solidFill>
                  <a:schemeClr val="bg1"/>
                </a:solidFill>
                <a:latin typeface="Arial Black"/>
                <a:cs typeface="Arial Black"/>
              </a:rPr>
              <a:t>o</a:t>
            </a:r>
            <a:r>
              <a:rPr sz="2400" b="1" spc="-65" dirty="0">
                <a:solidFill>
                  <a:schemeClr val="bg1"/>
                </a:solidFill>
                <a:latin typeface="Arial Black"/>
                <a:cs typeface="Arial Black"/>
              </a:rPr>
              <a:t>v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e </a:t>
            </a:r>
            <a:r>
              <a:rPr sz="2400" b="1" spc="-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 Black"/>
                <a:cs typeface="Arial Black"/>
              </a:rPr>
              <a:t>still </a:t>
            </a:r>
            <a:r>
              <a:rPr sz="2400" b="1" spc="-40" dirty="0">
                <a:solidFill>
                  <a:schemeClr val="bg1"/>
                </a:solidFill>
                <a:latin typeface="Arial Black"/>
                <a:cs typeface="Arial Black"/>
              </a:rPr>
              <a:t>w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o</a:t>
            </a:r>
            <a:r>
              <a:rPr sz="2400" b="1" spc="80" dirty="0">
                <a:solidFill>
                  <a:schemeClr val="bg1"/>
                </a:solidFill>
                <a:latin typeface="Arial Black"/>
                <a:cs typeface="Arial Black"/>
              </a:rPr>
              <a:t>r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ks</a:t>
            </a:r>
            <a:r>
              <a:rPr sz="2400" b="1" spc="-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 Black"/>
                <a:cs typeface="Arial Black"/>
              </a:rPr>
              <a:t>today!</a:t>
            </a:r>
            <a:endParaRPr sz="24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13947" y="2065433"/>
            <a:ext cx="3741420" cy="30891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8650"/>
            <a:ext cx="74445" cy="74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7885"/>
            <a:ext cx="948690" cy="3156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6658"/>
            <a:ext cx="97627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07677" y="6054852"/>
            <a:ext cx="67055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5311" y="2894838"/>
            <a:ext cx="94488" cy="3170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4372" y="2896361"/>
            <a:ext cx="376427" cy="1350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9132" y="3426715"/>
            <a:ext cx="1059942" cy="3054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8042" y="3434335"/>
            <a:ext cx="1080515" cy="3192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2912" y="3429761"/>
            <a:ext cx="233933" cy="30182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7976" y="5253228"/>
            <a:ext cx="989076" cy="247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96602" y="6167628"/>
            <a:ext cx="158115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4702" y="6243828"/>
            <a:ext cx="1543050" cy="3893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3657" y="6167628"/>
            <a:ext cx="1514094" cy="1333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3026" y="2903983"/>
            <a:ext cx="162306" cy="2461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3026" y="3140201"/>
            <a:ext cx="114300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3026" y="3264408"/>
            <a:ext cx="105918" cy="171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0082" y="3292602"/>
            <a:ext cx="76200" cy="1333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20553" y="2370582"/>
            <a:ext cx="162305" cy="2476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30457" y="2599182"/>
            <a:ext cx="111922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96753" y="2618232"/>
            <a:ext cx="67055" cy="1143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20552" y="2732532"/>
            <a:ext cx="133350" cy="171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54257" y="6053328"/>
            <a:ext cx="104394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6733" y="2246376"/>
            <a:ext cx="4132325" cy="7048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94906" y="6447283"/>
            <a:ext cx="119253" cy="1508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1201" y="6466333"/>
            <a:ext cx="67055" cy="1028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6026" y="6604254"/>
            <a:ext cx="112486" cy="1714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4031" y="6623304"/>
            <a:ext cx="95250" cy="1333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6800" y="6604255"/>
            <a:ext cx="114300" cy="1432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6904" y="6550153"/>
            <a:ext cx="2190749" cy="61798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37656" y="6544056"/>
            <a:ext cx="2384297" cy="4572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12333" y="6585204"/>
            <a:ext cx="2262377" cy="3489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8877" y="6470903"/>
            <a:ext cx="124205" cy="152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44352" y="6177534"/>
            <a:ext cx="95250" cy="1714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92357" y="6205728"/>
            <a:ext cx="66294" cy="1333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6304" y="3224784"/>
            <a:ext cx="325374" cy="822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72702" y="2884933"/>
            <a:ext cx="400050" cy="250164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5764" marR="12700" indent="-994410">
              <a:lnSpc>
                <a:spcPct val="100000"/>
              </a:lnSpc>
            </a:pP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A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s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yo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u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vie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w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thi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s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slid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e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show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,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keep thes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e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question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s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i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n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mind.</a:t>
            </a:r>
            <a:endParaRPr sz="4000">
              <a:latin typeface="Berlin Sans FB Demi"/>
              <a:cs typeface="Berlin Sans FB Dem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46200" y="2012441"/>
            <a:ext cx="11201400" cy="5107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marR="12700" indent="-571500">
              <a:buClr>
                <a:srgbClr val="FFCC65"/>
              </a:buClr>
              <a:buSzPct val="63888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Ho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di</a:t>
            </a:r>
            <a:r>
              <a:rPr sz="36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 </a:t>
            </a:r>
            <a:r>
              <a:rPr sz="3600" spc="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America</a:t>
            </a:r>
            <a:r>
              <a:rPr lang="en-US" sz="3600" spc="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'</a:t>
            </a:r>
            <a:r>
              <a:rPr sz="36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</a:t>
            </a:r>
            <a:r>
              <a:rPr sz="3600" spc="-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pre-</a:t>
            </a:r>
            <a:r>
              <a:rPr sz="36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Revolutionary</a:t>
            </a:r>
            <a:r>
              <a:rPr sz="3600" spc="-2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relationship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with England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influence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 structure of the first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national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government?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FFCC65"/>
              </a:buClr>
              <a:buFont typeface="MaestroTimes"/>
              <a:buChar char=""/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84200" marR="107314" indent="-571500">
              <a:buClr>
                <a:srgbClr val="FFCC65"/>
              </a:buClr>
              <a:buSzPct val="63888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What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weaknesses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in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 Articles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of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Confederation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led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to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 effort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draft a new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constitution?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9339"/>
            <a:ext cx="74675" cy="7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8648"/>
            <a:ext cx="948690" cy="315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7421"/>
            <a:ext cx="105155" cy="151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8042" y="3435097"/>
            <a:ext cx="1080515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7976" y="5253991"/>
            <a:ext cx="989076" cy="246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6602" y="6158485"/>
            <a:ext cx="1581150" cy="199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5465" y="6244590"/>
            <a:ext cx="1542287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3026" y="2904745"/>
            <a:ext cx="162306" cy="245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3601" y="3246120"/>
            <a:ext cx="83819" cy="464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3026" y="3140201"/>
            <a:ext cx="143256" cy="1242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912" y="3364229"/>
            <a:ext cx="293369" cy="30838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3026" y="3265171"/>
            <a:ext cx="96012" cy="142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8746" y="2701289"/>
            <a:ext cx="73415" cy="50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0553" y="2371344"/>
            <a:ext cx="162305" cy="361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6074" y="2866644"/>
            <a:ext cx="147827" cy="3198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20553" y="2732532"/>
            <a:ext cx="14325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6733" y="2247138"/>
            <a:ext cx="4132325" cy="704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146" y="6548629"/>
            <a:ext cx="80010" cy="49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4905" y="6447283"/>
            <a:ext cx="133350" cy="1219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9742" y="6748272"/>
            <a:ext cx="99329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027" y="6604254"/>
            <a:ext cx="143255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6705" y="6697219"/>
            <a:ext cx="104394" cy="50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4421" y="6640069"/>
            <a:ext cx="106679" cy="883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6800" y="6605017"/>
            <a:ext cx="101346" cy="830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6904" y="6552183"/>
            <a:ext cx="2190749" cy="615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8207" y="6544819"/>
            <a:ext cx="2383746" cy="4564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2333" y="6564630"/>
            <a:ext cx="2262377" cy="369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877" y="6471665"/>
            <a:ext cx="143255" cy="132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3657" y="6053328"/>
            <a:ext cx="1514094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44352" y="6177535"/>
            <a:ext cx="96012" cy="1432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6304" y="2888233"/>
            <a:ext cx="534162" cy="2489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6294" y="2748026"/>
            <a:ext cx="502157" cy="1841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41400" y="816610"/>
            <a:ext cx="6336790" cy="5454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1500" marR="12700" indent="-571500">
              <a:buClr>
                <a:srgbClr val="FFCC65"/>
              </a:buClr>
              <a:buSzPct val="63888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Durin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g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Constitutional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Era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,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Americans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made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two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attempts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 establish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workable government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based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republican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principles.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buClr>
                <a:srgbClr val="FFCC65"/>
              </a:buClr>
              <a:buFont typeface="MaestroTimes"/>
              <a:buChar char=""/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marR="920115" indent="-571500">
              <a:buClr>
                <a:srgbClr val="FFCC65"/>
              </a:buClr>
              <a:buSzPct val="63888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first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one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FAILED!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62798" y="835278"/>
            <a:ext cx="4601717" cy="56448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8650"/>
            <a:ext cx="74445" cy="74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7885"/>
            <a:ext cx="948690" cy="3156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6658"/>
            <a:ext cx="97627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07677" y="6054852"/>
            <a:ext cx="67055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5311" y="2894838"/>
            <a:ext cx="94488" cy="3170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4372" y="2896361"/>
            <a:ext cx="376427" cy="1350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9132" y="3426715"/>
            <a:ext cx="1059942" cy="3054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8042" y="3434335"/>
            <a:ext cx="1080515" cy="3192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2912" y="3429761"/>
            <a:ext cx="233933" cy="30182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7976" y="5253228"/>
            <a:ext cx="989076" cy="247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96602" y="6167628"/>
            <a:ext cx="158115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4702" y="6243828"/>
            <a:ext cx="1543050" cy="3893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3657" y="6167628"/>
            <a:ext cx="1514094" cy="1333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3026" y="2903983"/>
            <a:ext cx="162306" cy="2461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3026" y="3140201"/>
            <a:ext cx="114300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3026" y="3264408"/>
            <a:ext cx="105918" cy="171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0082" y="3292602"/>
            <a:ext cx="76200" cy="1333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20553" y="2370582"/>
            <a:ext cx="162305" cy="2476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30457" y="2599182"/>
            <a:ext cx="111922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96753" y="2618232"/>
            <a:ext cx="67055" cy="1143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20552" y="2732532"/>
            <a:ext cx="133350" cy="171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54257" y="6053328"/>
            <a:ext cx="104394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6733" y="2246376"/>
            <a:ext cx="4132325" cy="7048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94906" y="6447283"/>
            <a:ext cx="119253" cy="1508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1201" y="6466333"/>
            <a:ext cx="67055" cy="1028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6026" y="6604254"/>
            <a:ext cx="112486" cy="1714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4031" y="6623304"/>
            <a:ext cx="95250" cy="1333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6800" y="6604255"/>
            <a:ext cx="114300" cy="1432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6904" y="6550153"/>
            <a:ext cx="2190749" cy="61798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37656" y="6544056"/>
            <a:ext cx="2384297" cy="4572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12333" y="6585204"/>
            <a:ext cx="2262377" cy="3489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78877" y="6470903"/>
            <a:ext cx="124205" cy="152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44352" y="6177534"/>
            <a:ext cx="95250" cy="1714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92357" y="6205728"/>
            <a:ext cx="66294" cy="1333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6304" y="3224784"/>
            <a:ext cx="325374" cy="822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72702" y="2884933"/>
            <a:ext cx="400050" cy="250164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54859" y="956564"/>
            <a:ext cx="7708265" cy="3661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America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n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politica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l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leaders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,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fearful o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f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a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powerfu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l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centra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l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government lik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e</a:t>
            </a:r>
            <a:r>
              <a:rPr sz="4000" b="1" spc="-10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England’s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,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create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d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the Article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s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o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f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Confederation, adopte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d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a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t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th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e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en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d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of</a:t>
            </a:r>
            <a:endParaRPr sz="4000" dirty="0">
              <a:latin typeface="Berlin Sans FB Demi"/>
              <a:cs typeface="Berlin Sans FB Demi"/>
            </a:endParaRPr>
          </a:p>
          <a:p>
            <a:pPr algn="ctr"/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th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e</a:t>
            </a:r>
            <a:r>
              <a:rPr sz="4000" b="1" spc="-1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Revolutionar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y</a:t>
            </a:r>
            <a:r>
              <a:rPr sz="4000" b="1" spc="-1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war.</a:t>
            </a:r>
            <a:endParaRPr sz="4000" dirty="0"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9339"/>
            <a:ext cx="74675" cy="7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8648"/>
            <a:ext cx="948690" cy="315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7421"/>
            <a:ext cx="105155" cy="151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8042" y="3435097"/>
            <a:ext cx="1080515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7976" y="5253991"/>
            <a:ext cx="989076" cy="246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6602" y="6158485"/>
            <a:ext cx="1581150" cy="199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5465" y="6244590"/>
            <a:ext cx="1542287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3026" y="2904745"/>
            <a:ext cx="162306" cy="245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3601" y="3246120"/>
            <a:ext cx="83819" cy="464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3026" y="3140201"/>
            <a:ext cx="143256" cy="1242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912" y="3364229"/>
            <a:ext cx="293369" cy="30838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3026" y="3265171"/>
            <a:ext cx="96012" cy="142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8746" y="2701289"/>
            <a:ext cx="73415" cy="50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0553" y="2371344"/>
            <a:ext cx="162305" cy="361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6074" y="2866644"/>
            <a:ext cx="147827" cy="3198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20553" y="2732532"/>
            <a:ext cx="14325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6733" y="2247138"/>
            <a:ext cx="4132325" cy="704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146" y="6548629"/>
            <a:ext cx="80010" cy="49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4905" y="6447283"/>
            <a:ext cx="133350" cy="1219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9742" y="6748272"/>
            <a:ext cx="99329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027" y="6604254"/>
            <a:ext cx="143255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6705" y="6697219"/>
            <a:ext cx="104394" cy="50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4421" y="6640069"/>
            <a:ext cx="106679" cy="883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6800" y="6605017"/>
            <a:ext cx="101346" cy="830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6904" y="6552183"/>
            <a:ext cx="2190749" cy="615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8207" y="6544819"/>
            <a:ext cx="2383746" cy="4564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2333" y="6564630"/>
            <a:ext cx="2262377" cy="369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877" y="6471665"/>
            <a:ext cx="143255" cy="132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3657" y="6053328"/>
            <a:ext cx="1514094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44352" y="6177535"/>
            <a:ext cx="96012" cy="1432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6304" y="2888233"/>
            <a:ext cx="534162" cy="2489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6294" y="2748026"/>
            <a:ext cx="502157" cy="1841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0820" marR="12700" indent="-2117090">
              <a:lnSpc>
                <a:spcPct val="100000"/>
              </a:lnSpc>
            </a:pP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Ou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r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Firs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t 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Attempt</a:t>
            </a:r>
            <a:r>
              <a:rPr sz="4000" b="1" dirty="0">
                <a:solidFill>
                  <a:srgbClr val="DBBD70"/>
                </a:solidFill>
                <a:latin typeface="Berlin Sans FB Demi"/>
                <a:cs typeface="Berlin Sans FB Demi"/>
              </a:rPr>
              <a:t>:</a:t>
            </a:r>
            <a:r>
              <a:rPr sz="4000" b="1" spc="-5" dirty="0">
                <a:solidFill>
                  <a:srgbClr val="DBBD7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Berlin Sans FB Demi"/>
                <a:cs typeface="Berlin Sans FB Demi"/>
              </a:rPr>
              <a:t>Th</a:t>
            </a:r>
            <a:r>
              <a:rPr sz="4000" b="1" dirty="0">
                <a:solidFill>
                  <a:srgbClr val="FFFF00"/>
                </a:solidFill>
                <a:latin typeface="Berlin Sans FB Demi"/>
                <a:cs typeface="Berlin Sans FB Demi"/>
              </a:rPr>
              <a:t>e</a:t>
            </a:r>
            <a:r>
              <a:rPr sz="4000" b="1" spc="-10" dirty="0">
                <a:solidFill>
                  <a:srgbClr val="FFFF0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Berlin Sans FB Demi"/>
                <a:cs typeface="Berlin Sans FB Demi"/>
              </a:rPr>
              <a:t>Article</a:t>
            </a:r>
            <a:r>
              <a:rPr sz="4000" b="1" dirty="0">
                <a:solidFill>
                  <a:srgbClr val="FFFF00"/>
                </a:solidFill>
                <a:latin typeface="Berlin Sans FB Demi"/>
                <a:cs typeface="Berlin Sans FB Demi"/>
              </a:rPr>
              <a:t>s</a:t>
            </a:r>
            <a:r>
              <a:rPr sz="4000" b="1" spc="-10" dirty="0">
                <a:solidFill>
                  <a:srgbClr val="FFFF00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Berlin Sans FB Demi"/>
                <a:cs typeface="Berlin Sans FB Demi"/>
              </a:rPr>
              <a:t>of Confederation</a:t>
            </a:r>
            <a:endParaRPr sz="4000" dirty="0">
              <a:latin typeface="Berlin Sans FB Demi"/>
              <a:cs typeface="Berlin Sans FB Dem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7600" y="2099054"/>
            <a:ext cx="6388227" cy="4629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buClr>
                <a:srgbClr val="FFCC65"/>
              </a:buClr>
              <a:buSzPct val="64062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leader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wer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</a:t>
            </a:r>
            <a:r>
              <a:rPr sz="3200" spc="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fearful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</a:t>
            </a:r>
            <a:r>
              <a:rPr sz="3200" spc="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powerfu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l </a:t>
            </a:r>
            <a:r>
              <a:rPr sz="3200" spc="-1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government-they</a:t>
            </a:r>
            <a:r>
              <a:rPr sz="3200" spc="-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had seen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their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liberties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crushe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y</a:t>
            </a:r>
            <a:r>
              <a:rPr sz="3200" spc="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King.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FFCC65"/>
              </a:buClr>
              <a:buFont typeface="MaestroTimes"/>
              <a:buChar char=""/>
            </a:pPr>
            <a:endParaRPr sz="7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69900" indent="-457200">
              <a:buClr>
                <a:srgbClr val="FFCC65"/>
              </a:buClr>
              <a:buSzPct val="64062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firs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government </a:t>
            </a:r>
            <a:r>
              <a:rPr sz="3200" spc="-1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was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designe</a:t>
            </a:r>
            <a:r>
              <a:rPr lang="en-US" sz="3200" spc="-2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 </a:t>
            </a:r>
            <a:r>
              <a:rPr lang="en-US"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</a:t>
            </a: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</a:t>
            </a: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wea</a:t>
            </a: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k</a:t>
            </a:r>
            <a:r>
              <a:rPr lang="en-US" sz="32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 preven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</a:t>
            </a:r>
            <a:r>
              <a:rPr lang="en-US"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“</a:t>
            </a:r>
            <a:r>
              <a:rPr lang="en-US" sz="3200" spc="-1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tyranny”</a:t>
            </a:r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 marL="171450" indent="-171450">
              <a:lnSpc>
                <a:spcPts val="750"/>
              </a:lnSpc>
              <a:spcBef>
                <a:spcPts val="17"/>
              </a:spcBef>
              <a:buFont typeface="Arial" panose="020B0604020202020204" pitchFamily="34" charset="0"/>
              <a:buChar char="•"/>
            </a:pPr>
            <a:endParaRPr lang="en-US" sz="7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69900" marR="232410" indent="-457200">
              <a:buClr>
                <a:srgbClr val="FFCC65"/>
              </a:buClr>
              <a:buSzPct val="64062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Mos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power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woul</a:t>
            </a: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be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shared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with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states</a:t>
            </a:r>
            <a:r>
              <a:rPr lang="en-US" sz="3200" spc="-1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.</a:t>
            </a:r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51216" y="2068746"/>
            <a:ext cx="3890771" cy="267309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62975" y="4808051"/>
            <a:ext cx="3571240" cy="1231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signing</a:t>
            </a:r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Declaration</a:t>
            </a:r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of Independence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oved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that Americans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we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0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opposed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 powerful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government.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56" rIns="0" bIns="0" rtlCol="0">
            <a:noAutofit/>
          </a:bodyPr>
          <a:lstStyle/>
          <a:p>
            <a:pPr marL="1506855">
              <a:lnSpc>
                <a:spcPct val="100000"/>
              </a:lnSpc>
            </a:pPr>
            <a:r>
              <a:rPr b="1" spc="-25" dirty="0">
                <a:solidFill>
                  <a:srgbClr val="DBBD70"/>
                </a:solidFill>
                <a:latin typeface="Berlin Sans FB Demi"/>
                <a:cs typeface="Berlin Sans FB Demi"/>
              </a:rPr>
              <a:t>The </a:t>
            </a:r>
            <a:r>
              <a:rPr b="1" spc="-20" dirty="0">
                <a:solidFill>
                  <a:srgbClr val="DBBD70"/>
                </a:solidFill>
                <a:latin typeface="Berlin Sans FB Demi"/>
                <a:cs typeface="Berlin Sans FB Demi"/>
              </a:rPr>
              <a:t>Articles </a:t>
            </a:r>
            <a:r>
              <a:rPr b="1" spc="-30" dirty="0">
                <a:solidFill>
                  <a:srgbClr val="DBBD70"/>
                </a:solidFill>
                <a:latin typeface="Berlin Sans FB Demi"/>
                <a:cs typeface="Berlin Sans FB Demi"/>
              </a:rPr>
              <a:t>Were WEAK!</a:t>
            </a:r>
            <a:endParaRPr>
              <a:latin typeface="Berlin Sans FB Demi"/>
              <a:cs typeface="Berlin Sans FB Dem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marR="191770" indent="-571500">
              <a:lnSpc>
                <a:spcPct val="100000"/>
              </a:lnSpc>
              <a:buClr>
                <a:srgbClr val="FFCC65"/>
              </a:buClr>
              <a:buSzPct val="63888"/>
              <a:tabLst>
                <a:tab pos="355600" algn="l"/>
              </a:tabLst>
            </a:pP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powe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ta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x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or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regulate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commerce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FFCC65"/>
              </a:buClr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84200" marR="81915" indent="-571500">
              <a:lnSpc>
                <a:spcPct val="100000"/>
              </a:lnSpc>
              <a:buClr>
                <a:srgbClr val="FFCC65"/>
              </a:buClr>
              <a:buSzPct val="63888"/>
              <a:tabLst>
                <a:tab pos="355600" algn="l"/>
              </a:tabLst>
            </a:pP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abilit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y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create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common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currency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FFCC65"/>
              </a:buClr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84200" marR="12700" indent="-571500">
              <a:lnSpc>
                <a:spcPct val="100000"/>
              </a:lnSpc>
              <a:buClr>
                <a:srgbClr val="FFCC65"/>
              </a:buClr>
              <a:buSzPct val="63888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Each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state had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one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vote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-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egardles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of size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marR="478155" indent="-571500">
              <a:lnSpc>
                <a:spcPct val="100000"/>
              </a:lnSpc>
              <a:buClr>
                <a:srgbClr val="FFCC65"/>
              </a:buClr>
              <a:buSzPct val="63888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No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executive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branch or judicial 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branch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FFCC65"/>
              </a:buClr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84200" marR="12700" indent="-571500">
              <a:lnSpc>
                <a:spcPct val="100000"/>
              </a:lnSpc>
              <a:buClr>
                <a:srgbClr val="FFCC65"/>
              </a:buClr>
              <a:buSzPct val="63888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Difficult</a:t>
            </a:r>
            <a:r>
              <a:rPr sz="36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pass laws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and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impossible to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amend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FFCC65"/>
              </a:buClr>
            </a:pPr>
            <a:endParaRPr sz="85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84200" marR="337185" indent="-571500">
              <a:lnSpc>
                <a:spcPct val="100000"/>
              </a:lnSpc>
              <a:buClr>
                <a:srgbClr val="FFCC65"/>
              </a:buClr>
              <a:buSzPct val="63888"/>
              <a:tabLst>
                <a:tab pos="355600" algn="l"/>
              </a:tabLst>
            </a:pPr>
            <a:r>
              <a:rPr sz="36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Shared</a:t>
            </a:r>
            <a:r>
              <a:rPr sz="36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too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much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power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with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states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3" y="972687"/>
            <a:ext cx="7328655" cy="6524138"/>
          </a:xfrm>
        </p:spPr>
      </p:pic>
    </p:spTree>
    <p:extLst>
      <p:ext uri="{BB962C8B-B14F-4D97-AF65-F5344CB8AC3E}">
        <p14:creationId xmlns:p14="http://schemas.microsoft.com/office/powerpoint/2010/main" val="36859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2034" y="2339339"/>
            <a:ext cx="74675" cy="7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535" y="2898648"/>
            <a:ext cx="948690" cy="315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9577" y="6027421"/>
            <a:ext cx="105155" cy="151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8042" y="3435097"/>
            <a:ext cx="1080515" cy="319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7976" y="5253991"/>
            <a:ext cx="989076" cy="246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6602" y="6158485"/>
            <a:ext cx="1581150" cy="199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5465" y="6244590"/>
            <a:ext cx="1542287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3026" y="2904745"/>
            <a:ext cx="162306" cy="245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3601" y="3246120"/>
            <a:ext cx="83819" cy="464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3026" y="3140201"/>
            <a:ext cx="143256" cy="1242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912" y="3364229"/>
            <a:ext cx="293369" cy="30838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3026" y="3265171"/>
            <a:ext cx="96012" cy="142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8746" y="2701289"/>
            <a:ext cx="73415" cy="50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0553" y="2371344"/>
            <a:ext cx="162305" cy="361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6074" y="2866644"/>
            <a:ext cx="147827" cy="3198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20553" y="2732532"/>
            <a:ext cx="14325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6733" y="2247138"/>
            <a:ext cx="4132325" cy="704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146" y="6548629"/>
            <a:ext cx="80010" cy="49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4905" y="6447283"/>
            <a:ext cx="133350" cy="1219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9742" y="6748272"/>
            <a:ext cx="99329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6027" y="6604254"/>
            <a:ext cx="143255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6705" y="6697219"/>
            <a:ext cx="104394" cy="50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4421" y="6640069"/>
            <a:ext cx="106679" cy="883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6800" y="6605017"/>
            <a:ext cx="101346" cy="830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6904" y="6552183"/>
            <a:ext cx="2190749" cy="615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8207" y="6544819"/>
            <a:ext cx="2383746" cy="4564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2333" y="6564630"/>
            <a:ext cx="2262377" cy="369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877" y="6471665"/>
            <a:ext cx="143255" cy="132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3657" y="6053328"/>
            <a:ext cx="1514094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44352" y="6177535"/>
            <a:ext cx="96012" cy="1432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5259" y="3272028"/>
            <a:ext cx="274320" cy="40309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4507" y="2910078"/>
            <a:ext cx="120396" cy="380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6304" y="2888233"/>
            <a:ext cx="534162" cy="2489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6294" y="2748026"/>
            <a:ext cx="502157" cy="1841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427" y="680466"/>
            <a:ext cx="4568190" cy="59527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80100" y="1956308"/>
            <a:ext cx="6819899" cy="4954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1500" marR="17145" indent="-571500">
              <a:buFont typeface="Arial" panose="020B0604020202020204" pitchFamily="34" charset="0"/>
              <a:buChar char="•"/>
            </a:pP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</a:t>
            </a:r>
            <a:r>
              <a:rPr sz="3200" spc="-1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territory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was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too vast</a:t>
            </a:r>
            <a:r>
              <a:rPr sz="32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govern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with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a weak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government</a:t>
            </a: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marR="194310" indent="-571500">
              <a:buFont typeface="Arial" panose="020B0604020202020204" pitchFamily="34" charset="0"/>
              <a:buChar char="•"/>
            </a:pP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</a:t>
            </a:r>
            <a:r>
              <a:rPr sz="3200" spc="-1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economy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was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in terrible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shape</a:t>
            </a: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marR="12700" indent="-571500">
              <a:buFont typeface="Arial" panose="020B0604020202020204" pitchFamily="34" charset="0"/>
              <a:buChar char="•"/>
            </a:pP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Small</a:t>
            </a:r>
            <a:r>
              <a:rPr sz="3200" spc="-1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border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fights were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occurring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between some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states</a:t>
            </a: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71500" marR="741045" indent="-571500">
              <a:buFont typeface="Arial" panose="020B0604020202020204" pitchFamily="34" charset="0"/>
              <a:buChar char="•"/>
            </a:pPr>
            <a:r>
              <a:rPr sz="32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There</a:t>
            </a:r>
            <a:r>
              <a:rPr sz="3200" spc="-15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was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no standard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Papyrus"/>
              </a:rPr>
              <a:t>currency.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Papyru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72380" marR="12700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“What a victory for</a:t>
            </a:r>
            <a:r>
              <a:rPr sz="28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our enemy to find we can not</a:t>
            </a:r>
            <a:r>
              <a:rPr sz="28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govern</a:t>
            </a:r>
            <a:r>
              <a:rPr sz="28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ourselves!”</a:t>
            </a:r>
            <a:endParaRPr sz="2800" dirty="0">
              <a:solidFill>
                <a:schemeClr val="bg1"/>
              </a:solidFill>
              <a:latin typeface="Berlin Sans FB Demi"/>
              <a:cs typeface="Berlin Sans FB Dem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46719" y="6684264"/>
            <a:ext cx="1411605" cy="2547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U.S.</a:t>
            </a:r>
            <a:r>
              <a:rPr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1790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The Final Straw – </a:t>
            </a:r>
            <a:r>
              <a:rPr lang="en-US" b="1" u="sng" dirty="0" smtClean="0">
                <a:solidFill>
                  <a:schemeClr val="bg1"/>
                </a:solidFill>
                <a:hlinkClick r:id="rId2"/>
              </a:rPr>
              <a:t>Shay’s</a:t>
            </a:r>
            <a:r>
              <a:rPr lang="en-US" b="1" u="sng" dirty="0" smtClean="0">
                <a:solidFill>
                  <a:schemeClr val="bg1"/>
                </a:solidFill>
              </a:rPr>
              <a:t> Rebellion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59" y="2291626"/>
            <a:ext cx="7637462" cy="4691370"/>
          </a:xfrm>
        </p:spPr>
      </p:pic>
    </p:spTree>
    <p:extLst>
      <p:ext uri="{BB962C8B-B14F-4D97-AF65-F5344CB8AC3E}">
        <p14:creationId xmlns:p14="http://schemas.microsoft.com/office/powerpoint/2010/main" val="35167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336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Gothic Std B</vt:lpstr>
      <vt:lpstr>Arial</vt:lpstr>
      <vt:lpstr>Arial Black</vt:lpstr>
      <vt:lpstr>Berlin Sans FB Demi</vt:lpstr>
      <vt:lpstr>Calibri</vt:lpstr>
      <vt:lpstr>MaestroTimes</vt:lpstr>
      <vt:lpstr>Papyrus</vt:lpstr>
      <vt:lpstr>Tahoma</vt:lpstr>
      <vt:lpstr>Times New Roman</vt:lpstr>
      <vt:lpstr>Office Theme</vt:lpstr>
      <vt:lpstr>PowerPoint Presentation</vt:lpstr>
      <vt:lpstr>As you view this slide show, keep these questions in mind.</vt:lpstr>
      <vt:lpstr>PowerPoint Presentation</vt:lpstr>
      <vt:lpstr>PowerPoint Presentation</vt:lpstr>
      <vt:lpstr>Our First Attempt: The Articles of Confederation</vt:lpstr>
      <vt:lpstr>The Articles Were WEAK!</vt:lpstr>
      <vt:lpstr>PowerPoint Presentation</vt:lpstr>
      <vt:lpstr>“What a victory for our enemy to find we can not govern ourselves!”</vt:lpstr>
      <vt:lpstr>The Final Straw – Shay’s Rebellion</vt:lpstr>
      <vt:lpstr>OOPS!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C. Rumans (rcrumans)</dc:creator>
  <cp:lastModifiedBy>Robert C. Rumans (rcrumans)</cp:lastModifiedBy>
  <cp:revision>4</cp:revision>
  <dcterms:created xsi:type="dcterms:W3CDTF">2015-01-30T09:07:06Z</dcterms:created>
  <dcterms:modified xsi:type="dcterms:W3CDTF">2015-10-27T04:05:58Z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2015-01-30T00:00:00Z</vt:filetime>
  </property>
</Properties>
</file>