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38176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2" y="48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5"/>
            <a:ext cx="1174496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1" y="4352544"/>
            <a:ext cx="967231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701348" y="457200"/>
            <a:ext cx="1360824" cy="6830568"/>
          </a:xfrm>
          <a:custGeom>
            <a:avLst/>
            <a:gdLst/>
            <a:ahLst/>
            <a:cxnLst/>
            <a:rect l="l" t="t" r="r" b="b"/>
            <a:pathLst>
              <a:path w="990600" h="6830568">
                <a:moveTo>
                  <a:pt x="0" y="0"/>
                </a:moveTo>
                <a:lnTo>
                  <a:pt x="0" y="6830568"/>
                </a:lnTo>
                <a:lnTo>
                  <a:pt x="990600" y="6830568"/>
                </a:lnTo>
                <a:lnTo>
                  <a:pt x="99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697159" y="2150365"/>
            <a:ext cx="1360824" cy="450427"/>
          </a:xfrm>
          <a:custGeom>
            <a:avLst/>
            <a:gdLst/>
            <a:ahLst/>
            <a:cxnLst/>
            <a:rect l="l" t="t" r="r" b="b"/>
            <a:pathLst>
              <a:path w="990600" h="450427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24680" y="439580"/>
                </a:lnTo>
                <a:lnTo>
                  <a:pt x="49401" y="445693"/>
                </a:lnTo>
                <a:lnTo>
                  <a:pt x="74591" y="449198"/>
                </a:lnTo>
                <a:lnTo>
                  <a:pt x="100681" y="450427"/>
                </a:lnTo>
                <a:lnTo>
                  <a:pt x="128099" y="449710"/>
                </a:lnTo>
                <a:lnTo>
                  <a:pt x="157274" y="447380"/>
                </a:lnTo>
                <a:lnTo>
                  <a:pt x="188636" y="443765"/>
                </a:lnTo>
                <a:lnTo>
                  <a:pt x="222613" y="439198"/>
                </a:lnTo>
                <a:lnTo>
                  <a:pt x="259636" y="434009"/>
                </a:lnTo>
                <a:lnTo>
                  <a:pt x="300132" y="428529"/>
                </a:lnTo>
                <a:lnTo>
                  <a:pt x="344532" y="423089"/>
                </a:lnTo>
                <a:lnTo>
                  <a:pt x="393265" y="418021"/>
                </a:lnTo>
                <a:lnTo>
                  <a:pt x="446759" y="413653"/>
                </a:lnTo>
                <a:lnTo>
                  <a:pt x="505444" y="410319"/>
                </a:lnTo>
                <a:lnTo>
                  <a:pt x="569749" y="408348"/>
                </a:lnTo>
                <a:lnTo>
                  <a:pt x="640104" y="408072"/>
                </a:lnTo>
                <a:lnTo>
                  <a:pt x="716937" y="409821"/>
                </a:lnTo>
                <a:lnTo>
                  <a:pt x="800678" y="413926"/>
                </a:lnTo>
                <a:lnTo>
                  <a:pt x="891756" y="420719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701348" y="1738883"/>
            <a:ext cx="1360824" cy="455092"/>
          </a:xfrm>
          <a:custGeom>
            <a:avLst/>
            <a:gdLst/>
            <a:ahLst/>
            <a:cxnLst/>
            <a:rect l="l" t="t" r="r" b="b"/>
            <a:pathLst>
              <a:path w="990600" h="455092">
                <a:moveTo>
                  <a:pt x="990600" y="432054"/>
                </a:moveTo>
                <a:lnTo>
                  <a:pt x="990600" y="0"/>
                </a:lnTo>
                <a:lnTo>
                  <a:pt x="0" y="0"/>
                </a:lnTo>
                <a:lnTo>
                  <a:pt x="0" y="432054"/>
                </a:lnTo>
                <a:lnTo>
                  <a:pt x="47271" y="425652"/>
                </a:lnTo>
                <a:lnTo>
                  <a:pt x="97359" y="421581"/>
                </a:lnTo>
                <a:lnTo>
                  <a:pt x="149833" y="419564"/>
                </a:lnTo>
                <a:lnTo>
                  <a:pt x="204264" y="419325"/>
                </a:lnTo>
                <a:lnTo>
                  <a:pt x="260222" y="420588"/>
                </a:lnTo>
                <a:lnTo>
                  <a:pt x="317278" y="423076"/>
                </a:lnTo>
                <a:lnTo>
                  <a:pt x="375001" y="426515"/>
                </a:lnTo>
                <a:lnTo>
                  <a:pt x="432962" y="430627"/>
                </a:lnTo>
                <a:lnTo>
                  <a:pt x="490731" y="435137"/>
                </a:lnTo>
                <a:lnTo>
                  <a:pt x="547878" y="439769"/>
                </a:lnTo>
                <a:lnTo>
                  <a:pt x="603973" y="444246"/>
                </a:lnTo>
                <a:lnTo>
                  <a:pt x="658587" y="448293"/>
                </a:lnTo>
                <a:lnTo>
                  <a:pt x="711290" y="451634"/>
                </a:lnTo>
                <a:lnTo>
                  <a:pt x="761652" y="453992"/>
                </a:lnTo>
                <a:lnTo>
                  <a:pt x="809244" y="455092"/>
                </a:lnTo>
                <a:lnTo>
                  <a:pt x="853635" y="454657"/>
                </a:lnTo>
                <a:lnTo>
                  <a:pt x="894395" y="452412"/>
                </a:lnTo>
                <a:lnTo>
                  <a:pt x="931096" y="448081"/>
                </a:lnTo>
                <a:lnTo>
                  <a:pt x="963308" y="441386"/>
                </a:lnTo>
                <a:lnTo>
                  <a:pt x="990600" y="432054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701348" y="608530"/>
            <a:ext cx="1360824" cy="288153"/>
          </a:xfrm>
          <a:custGeom>
            <a:avLst/>
            <a:gdLst/>
            <a:ahLst/>
            <a:cxnLst/>
            <a:rect l="l" t="t" r="r" b="b"/>
            <a:pathLst>
              <a:path w="990600" h="288153">
                <a:moveTo>
                  <a:pt x="990600" y="260150"/>
                </a:moveTo>
                <a:lnTo>
                  <a:pt x="990600" y="36884"/>
                </a:lnTo>
                <a:lnTo>
                  <a:pt x="970234" y="35691"/>
                </a:lnTo>
                <a:lnTo>
                  <a:pt x="947258" y="34193"/>
                </a:lnTo>
                <a:lnTo>
                  <a:pt x="921928" y="32432"/>
                </a:lnTo>
                <a:lnTo>
                  <a:pt x="894502" y="30447"/>
                </a:lnTo>
                <a:lnTo>
                  <a:pt x="865239" y="28276"/>
                </a:lnTo>
                <a:lnTo>
                  <a:pt x="768998" y="21047"/>
                </a:lnTo>
                <a:lnTo>
                  <a:pt x="734960" y="18530"/>
                </a:lnTo>
                <a:lnTo>
                  <a:pt x="665494" y="13571"/>
                </a:lnTo>
                <a:lnTo>
                  <a:pt x="595894" y="8975"/>
                </a:lnTo>
                <a:lnTo>
                  <a:pt x="528220" y="5059"/>
                </a:lnTo>
                <a:lnTo>
                  <a:pt x="464536" y="2137"/>
                </a:lnTo>
                <a:lnTo>
                  <a:pt x="406903" y="524"/>
                </a:lnTo>
                <a:lnTo>
                  <a:pt x="332064" y="160"/>
                </a:lnTo>
                <a:lnTo>
                  <a:pt x="238216" y="0"/>
                </a:lnTo>
                <a:lnTo>
                  <a:pt x="215926" y="238"/>
                </a:lnTo>
                <a:lnTo>
                  <a:pt x="173151" y="1350"/>
                </a:lnTo>
                <a:lnTo>
                  <a:pt x="133165" y="3593"/>
                </a:lnTo>
                <a:lnTo>
                  <a:pt x="79415" y="9829"/>
                </a:lnTo>
                <a:lnTo>
                  <a:pt x="34512" y="20541"/>
                </a:lnTo>
                <a:lnTo>
                  <a:pt x="0" y="36884"/>
                </a:lnTo>
                <a:lnTo>
                  <a:pt x="0" y="260150"/>
                </a:lnTo>
                <a:lnTo>
                  <a:pt x="63473" y="270231"/>
                </a:lnTo>
                <a:lnTo>
                  <a:pt x="104496" y="274432"/>
                </a:lnTo>
                <a:lnTo>
                  <a:pt x="150717" y="278072"/>
                </a:lnTo>
                <a:lnTo>
                  <a:pt x="201394" y="281153"/>
                </a:lnTo>
                <a:lnTo>
                  <a:pt x="255782" y="283673"/>
                </a:lnTo>
                <a:lnTo>
                  <a:pt x="313139" y="285633"/>
                </a:lnTo>
                <a:lnTo>
                  <a:pt x="372721" y="287033"/>
                </a:lnTo>
                <a:lnTo>
                  <a:pt x="434834" y="287878"/>
                </a:lnTo>
                <a:lnTo>
                  <a:pt x="495751" y="288153"/>
                </a:lnTo>
                <a:lnTo>
                  <a:pt x="557380" y="287874"/>
                </a:lnTo>
                <a:lnTo>
                  <a:pt x="618427" y="287033"/>
                </a:lnTo>
                <a:lnTo>
                  <a:pt x="677980" y="285633"/>
                </a:lnTo>
                <a:lnTo>
                  <a:pt x="735297" y="283673"/>
                </a:lnTo>
                <a:lnTo>
                  <a:pt x="789634" y="281153"/>
                </a:lnTo>
                <a:lnTo>
                  <a:pt x="840248" y="278072"/>
                </a:lnTo>
                <a:lnTo>
                  <a:pt x="886395" y="274432"/>
                </a:lnTo>
                <a:lnTo>
                  <a:pt x="927331" y="270231"/>
                </a:lnTo>
                <a:lnTo>
                  <a:pt x="962314" y="265471"/>
                </a:lnTo>
                <a:lnTo>
                  <a:pt x="990600" y="260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697159" y="1442467"/>
            <a:ext cx="1360824" cy="336613"/>
          </a:xfrm>
          <a:custGeom>
            <a:avLst/>
            <a:gdLst/>
            <a:ahLst/>
            <a:cxnLst/>
            <a:rect l="l" t="t" r="r" b="b"/>
            <a:pathLst>
              <a:path w="990600" h="336613">
                <a:moveTo>
                  <a:pt x="990600" y="299466"/>
                </a:moveTo>
                <a:lnTo>
                  <a:pt x="990600" y="0"/>
                </a:lnTo>
                <a:lnTo>
                  <a:pt x="959806" y="331"/>
                </a:lnTo>
                <a:lnTo>
                  <a:pt x="898257" y="2666"/>
                </a:lnTo>
                <a:lnTo>
                  <a:pt x="834425" y="6536"/>
                </a:lnTo>
                <a:lnTo>
                  <a:pt x="800777" y="8785"/>
                </a:lnTo>
                <a:lnTo>
                  <a:pt x="765507" y="11103"/>
                </a:lnTo>
                <a:lnTo>
                  <a:pt x="688699" y="15530"/>
                </a:lnTo>
                <a:lnTo>
                  <a:pt x="646461" y="17430"/>
                </a:lnTo>
                <a:lnTo>
                  <a:pt x="601200" y="18982"/>
                </a:lnTo>
                <a:lnTo>
                  <a:pt x="552565" y="20080"/>
                </a:lnTo>
                <a:lnTo>
                  <a:pt x="500207" y="20620"/>
                </a:lnTo>
                <a:lnTo>
                  <a:pt x="443774" y="20498"/>
                </a:lnTo>
                <a:lnTo>
                  <a:pt x="382916" y="19609"/>
                </a:lnTo>
                <a:lnTo>
                  <a:pt x="317284" y="17849"/>
                </a:lnTo>
                <a:lnTo>
                  <a:pt x="246527" y="15112"/>
                </a:lnTo>
                <a:lnTo>
                  <a:pt x="170294" y="11295"/>
                </a:lnTo>
                <a:lnTo>
                  <a:pt x="88235" y="6292"/>
                </a:lnTo>
                <a:lnTo>
                  <a:pt x="0" y="0"/>
                </a:lnTo>
                <a:lnTo>
                  <a:pt x="0" y="299466"/>
                </a:lnTo>
                <a:lnTo>
                  <a:pt x="63453" y="312839"/>
                </a:lnTo>
                <a:lnTo>
                  <a:pt x="104452" y="318411"/>
                </a:lnTo>
                <a:lnTo>
                  <a:pt x="150644" y="323240"/>
                </a:lnTo>
                <a:lnTo>
                  <a:pt x="201287" y="327326"/>
                </a:lnTo>
                <a:lnTo>
                  <a:pt x="255638" y="330669"/>
                </a:lnTo>
                <a:lnTo>
                  <a:pt x="312957" y="333270"/>
                </a:lnTo>
                <a:lnTo>
                  <a:pt x="372502" y="335127"/>
                </a:lnTo>
                <a:lnTo>
                  <a:pt x="433530" y="336242"/>
                </a:lnTo>
                <a:lnTo>
                  <a:pt x="495300" y="336613"/>
                </a:lnTo>
                <a:lnTo>
                  <a:pt x="557069" y="336242"/>
                </a:lnTo>
                <a:lnTo>
                  <a:pt x="618097" y="335127"/>
                </a:lnTo>
                <a:lnTo>
                  <a:pt x="677642" y="333270"/>
                </a:lnTo>
                <a:lnTo>
                  <a:pt x="734961" y="330669"/>
                </a:lnTo>
                <a:lnTo>
                  <a:pt x="789312" y="327326"/>
                </a:lnTo>
                <a:lnTo>
                  <a:pt x="839955" y="323240"/>
                </a:lnTo>
                <a:lnTo>
                  <a:pt x="886147" y="318411"/>
                </a:lnTo>
                <a:lnTo>
                  <a:pt x="927146" y="312839"/>
                </a:lnTo>
                <a:lnTo>
                  <a:pt x="962211" y="306524"/>
                </a:lnTo>
                <a:lnTo>
                  <a:pt x="990600" y="2994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700300" y="1133856"/>
            <a:ext cx="1360824" cy="432815"/>
          </a:xfrm>
          <a:custGeom>
            <a:avLst/>
            <a:gdLst/>
            <a:ahLst/>
            <a:cxnLst/>
            <a:rect l="l" t="t" r="r" b="b"/>
            <a:pathLst>
              <a:path w="990600" h="432815">
                <a:moveTo>
                  <a:pt x="990600" y="432816"/>
                </a:moveTo>
                <a:lnTo>
                  <a:pt x="990600" y="0"/>
                </a:lnTo>
                <a:lnTo>
                  <a:pt x="0" y="0"/>
                </a:lnTo>
                <a:lnTo>
                  <a:pt x="0" y="432816"/>
                </a:lnTo>
                <a:lnTo>
                  <a:pt x="23878" y="432445"/>
                </a:lnTo>
                <a:lnTo>
                  <a:pt x="77138" y="429714"/>
                </a:lnTo>
                <a:lnTo>
                  <a:pt x="136398" y="424838"/>
                </a:lnTo>
                <a:lnTo>
                  <a:pt x="200046" y="418431"/>
                </a:lnTo>
                <a:lnTo>
                  <a:pt x="266474" y="411105"/>
                </a:lnTo>
                <a:lnTo>
                  <a:pt x="334072" y="403472"/>
                </a:lnTo>
                <a:lnTo>
                  <a:pt x="367808" y="399733"/>
                </a:lnTo>
                <a:lnTo>
                  <a:pt x="434144" y="392789"/>
                </a:lnTo>
                <a:lnTo>
                  <a:pt x="497628" y="387071"/>
                </a:lnTo>
                <a:lnTo>
                  <a:pt x="556650" y="383191"/>
                </a:lnTo>
                <a:lnTo>
                  <a:pt x="609600" y="381762"/>
                </a:lnTo>
                <a:lnTo>
                  <a:pt x="633661" y="381768"/>
                </a:lnTo>
                <a:lnTo>
                  <a:pt x="677762" y="381934"/>
                </a:lnTo>
                <a:lnTo>
                  <a:pt x="717458" y="382559"/>
                </a:lnTo>
                <a:lnTo>
                  <a:pt x="771253" y="385029"/>
                </a:lnTo>
                <a:lnTo>
                  <a:pt x="821592" y="390256"/>
                </a:lnTo>
                <a:lnTo>
                  <a:pt x="872347" y="399273"/>
                </a:lnTo>
                <a:lnTo>
                  <a:pt x="927392" y="413115"/>
                </a:lnTo>
                <a:lnTo>
                  <a:pt x="968384" y="425534"/>
                </a:lnTo>
                <a:lnTo>
                  <a:pt x="990600" y="432816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701348" y="853056"/>
            <a:ext cx="1360824" cy="322757"/>
          </a:xfrm>
          <a:custGeom>
            <a:avLst/>
            <a:gdLst/>
            <a:ahLst/>
            <a:cxnLst/>
            <a:rect l="l" t="t" r="r" b="b"/>
            <a:pathLst>
              <a:path w="990600" h="322757">
                <a:moveTo>
                  <a:pt x="990600" y="302136"/>
                </a:moveTo>
                <a:lnTo>
                  <a:pt x="990600" y="20958"/>
                </a:lnTo>
                <a:lnTo>
                  <a:pt x="838200" y="20958"/>
                </a:lnTo>
                <a:lnTo>
                  <a:pt x="810840" y="20622"/>
                </a:lnTo>
                <a:lnTo>
                  <a:pt x="741810" y="18247"/>
                </a:lnTo>
                <a:lnTo>
                  <a:pt x="701283" y="16423"/>
                </a:lnTo>
                <a:lnTo>
                  <a:pt x="657510" y="14314"/>
                </a:lnTo>
                <a:lnTo>
                  <a:pt x="609600" y="11958"/>
                </a:lnTo>
                <a:lnTo>
                  <a:pt x="562512" y="9673"/>
                </a:lnTo>
                <a:lnTo>
                  <a:pt x="512429" y="7352"/>
                </a:lnTo>
                <a:lnTo>
                  <a:pt x="459271" y="5093"/>
                </a:lnTo>
                <a:lnTo>
                  <a:pt x="409956" y="3242"/>
                </a:lnTo>
                <a:lnTo>
                  <a:pt x="358707" y="1665"/>
                </a:lnTo>
                <a:lnTo>
                  <a:pt x="308213" y="549"/>
                </a:lnTo>
                <a:lnTo>
                  <a:pt x="259045" y="0"/>
                </a:lnTo>
                <a:lnTo>
                  <a:pt x="211287" y="133"/>
                </a:lnTo>
                <a:lnTo>
                  <a:pt x="166973" y="1027"/>
                </a:lnTo>
                <a:lnTo>
                  <a:pt x="125211" y="2816"/>
                </a:lnTo>
                <a:lnTo>
                  <a:pt x="86807" y="5627"/>
                </a:lnTo>
                <a:lnTo>
                  <a:pt x="23884" y="14562"/>
                </a:lnTo>
                <a:lnTo>
                  <a:pt x="0" y="20958"/>
                </a:lnTo>
                <a:lnTo>
                  <a:pt x="0" y="302136"/>
                </a:lnTo>
                <a:lnTo>
                  <a:pt x="37437" y="313431"/>
                </a:lnTo>
                <a:lnTo>
                  <a:pt x="87062" y="320001"/>
                </a:lnTo>
                <a:lnTo>
                  <a:pt x="145595" y="322635"/>
                </a:lnTo>
                <a:lnTo>
                  <a:pt x="177735" y="322757"/>
                </a:lnTo>
                <a:lnTo>
                  <a:pt x="211775" y="322201"/>
                </a:lnTo>
                <a:lnTo>
                  <a:pt x="281368" y="319567"/>
                </a:lnTo>
                <a:lnTo>
                  <a:pt x="353324" y="315523"/>
                </a:lnTo>
                <a:lnTo>
                  <a:pt x="459271" y="308673"/>
                </a:lnTo>
                <a:lnTo>
                  <a:pt x="492800" y="306598"/>
                </a:lnTo>
                <a:lnTo>
                  <a:pt x="524912" y="304803"/>
                </a:lnTo>
                <a:lnTo>
                  <a:pt x="555292" y="303391"/>
                </a:lnTo>
                <a:lnTo>
                  <a:pt x="583626" y="302467"/>
                </a:lnTo>
                <a:lnTo>
                  <a:pt x="609600" y="302136"/>
                </a:lnTo>
                <a:lnTo>
                  <a:pt x="634296" y="302467"/>
                </a:lnTo>
                <a:lnTo>
                  <a:pt x="682877" y="304803"/>
                </a:lnTo>
                <a:lnTo>
                  <a:pt x="729996" y="308673"/>
                </a:lnTo>
                <a:lnTo>
                  <a:pt x="775194" y="313240"/>
                </a:lnTo>
                <a:lnTo>
                  <a:pt x="796930" y="315523"/>
                </a:lnTo>
                <a:lnTo>
                  <a:pt x="818014" y="317667"/>
                </a:lnTo>
                <a:lnTo>
                  <a:pt x="838390" y="319567"/>
                </a:lnTo>
                <a:lnTo>
                  <a:pt x="858000" y="321118"/>
                </a:lnTo>
                <a:lnTo>
                  <a:pt x="876787" y="322216"/>
                </a:lnTo>
                <a:lnTo>
                  <a:pt x="894694" y="322757"/>
                </a:lnTo>
                <a:lnTo>
                  <a:pt x="911664" y="322635"/>
                </a:lnTo>
                <a:lnTo>
                  <a:pt x="956378" y="317249"/>
                </a:lnTo>
                <a:lnTo>
                  <a:pt x="980453" y="308429"/>
                </a:lnTo>
                <a:lnTo>
                  <a:pt x="990600" y="302136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683553" y="4391406"/>
            <a:ext cx="1360824" cy="448903"/>
          </a:xfrm>
          <a:custGeom>
            <a:avLst/>
            <a:gdLst/>
            <a:ahLst/>
            <a:cxnLst/>
            <a:rect l="l" t="t" r="r" b="b"/>
            <a:pathLst>
              <a:path w="990600" h="448903">
                <a:moveTo>
                  <a:pt x="990600" y="429006"/>
                </a:moveTo>
                <a:lnTo>
                  <a:pt x="990600" y="0"/>
                </a:lnTo>
                <a:lnTo>
                  <a:pt x="0" y="0"/>
                </a:lnTo>
                <a:lnTo>
                  <a:pt x="0" y="429006"/>
                </a:lnTo>
                <a:lnTo>
                  <a:pt x="24577" y="438056"/>
                </a:lnTo>
                <a:lnTo>
                  <a:pt x="49216" y="444169"/>
                </a:lnTo>
                <a:lnTo>
                  <a:pt x="74344" y="447674"/>
                </a:lnTo>
                <a:lnTo>
                  <a:pt x="100388" y="448903"/>
                </a:lnTo>
                <a:lnTo>
                  <a:pt x="127777" y="448186"/>
                </a:lnTo>
                <a:lnTo>
                  <a:pt x="156938" y="445856"/>
                </a:lnTo>
                <a:lnTo>
                  <a:pt x="188298" y="442241"/>
                </a:lnTo>
                <a:lnTo>
                  <a:pt x="222284" y="437674"/>
                </a:lnTo>
                <a:lnTo>
                  <a:pt x="259324" y="432485"/>
                </a:lnTo>
                <a:lnTo>
                  <a:pt x="299847" y="427005"/>
                </a:lnTo>
                <a:lnTo>
                  <a:pt x="344278" y="421565"/>
                </a:lnTo>
                <a:lnTo>
                  <a:pt x="393045" y="416497"/>
                </a:lnTo>
                <a:lnTo>
                  <a:pt x="446577" y="412129"/>
                </a:lnTo>
                <a:lnTo>
                  <a:pt x="505300" y="408795"/>
                </a:lnTo>
                <a:lnTo>
                  <a:pt x="569642" y="406824"/>
                </a:lnTo>
                <a:lnTo>
                  <a:pt x="640031" y="406548"/>
                </a:lnTo>
                <a:lnTo>
                  <a:pt x="716893" y="408297"/>
                </a:lnTo>
                <a:lnTo>
                  <a:pt x="800657" y="412402"/>
                </a:lnTo>
                <a:lnTo>
                  <a:pt x="891750" y="419195"/>
                </a:lnTo>
                <a:lnTo>
                  <a:pt x="990600" y="42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686693" y="3992117"/>
            <a:ext cx="1360824" cy="452592"/>
          </a:xfrm>
          <a:custGeom>
            <a:avLst/>
            <a:gdLst/>
            <a:ahLst/>
            <a:cxnLst/>
            <a:rect l="l" t="t" r="r" b="b"/>
            <a:pathLst>
              <a:path w="990600" h="452592">
                <a:moveTo>
                  <a:pt x="990600" y="429768"/>
                </a:moveTo>
                <a:lnTo>
                  <a:pt x="990600" y="0"/>
                </a:lnTo>
                <a:lnTo>
                  <a:pt x="0" y="0"/>
                </a:lnTo>
                <a:lnTo>
                  <a:pt x="0" y="429768"/>
                </a:lnTo>
                <a:lnTo>
                  <a:pt x="47266" y="423464"/>
                </a:lnTo>
                <a:lnTo>
                  <a:pt x="97338" y="419460"/>
                </a:lnTo>
                <a:lnTo>
                  <a:pt x="149789" y="417482"/>
                </a:lnTo>
                <a:lnTo>
                  <a:pt x="204191" y="417259"/>
                </a:lnTo>
                <a:lnTo>
                  <a:pt x="260115" y="418516"/>
                </a:lnTo>
                <a:lnTo>
                  <a:pt x="317134" y="420982"/>
                </a:lnTo>
                <a:lnTo>
                  <a:pt x="374819" y="424385"/>
                </a:lnTo>
                <a:lnTo>
                  <a:pt x="432742" y="428451"/>
                </a:lnTo>
                <a:lnTo>
                  <a:pt x="490476" y="432908"/>
                </a:lnTo>
                <a:lnTo>
                  <a:pt x="547592" y="437483"/>
                </a:lnTo>
                <a:lnTo>
                  <a:pt x="603662" y="441904"/>
                </a:lnTo>
                <a:lnTo>
                  <a:pt x="658258" y="445898"/>
                </a:lnTo>
                <a:lnTo>
                  <a:pt x="710952" y="449192"/>
                </a:lnTo>
                <a:lnTo>
                  <a:pt x="761316" y="451514"/>
                </a:lnTo>
                <a:lnTo>
                  <a:pt x="808922" y="452592"/>
                </a:lnTo>
                <a:lnTo>
                  <a:pt x="853342" y="452152"/>
                </a:lnTo>
                <a:lnTo>
                  <a:pt x="894148" y="449922"/>
                </a:lnTo>
                <a:lnTo>
                  <a:pt x="930911" y="445630"/>
                </a:lnTo>
                <a:lnTo>
                  <a:pt x="963205" y="439003"/>
                </a:lnTo>
                <a:lnTo>
                  <a:pt x="990600" y="429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687738" y="2857256"/>
            <a:ext cx="1360824" cy="289040"/>
          </a:xfrm>
          <a:custGeom>
            <a:avLst/>
            <a:gdLst/>
            <a:ahLst/>
            <a:cxnLst/>
            <a:rect l="l" t="t" r="r" b="b"/>
            <a:pathLst>
              <a:path w="990600" h="289040">
                <a:moveTo>
                  <a:pt x="990600" y="261609"/>
                </a:moveTo>
                <a:lnTo>
                  <a:pt x="990600" y="37581"/>
                </a:lnTo>
                <a:lnTo>
                  <a:pt x="970126" y="36279"/>
                </a:lnTo>
                <a:lnTo>
                  <a:pt x="947052" y="34684"/>
                </a:lnTo>
                <a:lnTo>
                  <a:pt x="921636" y="32836"/>
                </a:lnTo>
                <a:lnTo>
                  <a:pt x="894136" y="30772"/>
                </a:lnTo>
                <a:lnTo>
                  <a:pt x="768449" y="21146"/>
                </a:lnTo>
                <a:lnTo>
                  <a:pt x="734394" y="18591"/>
                </a:lnTo>
                <a:lnTo>
                  <a:pt x="664928" y="13575"/>
                </a:lnTo>
                <a:lnTo>
                  <a:pt x="595374" y="8943"/>
                </a:lnTo>
                <a:lnTo>
                  <a:pt x="527792" y="5006"/>
                </a:lnTo>
                <a:lnTo>
                  <a:pt x="464244" y="2074"/>
                </a:lnTo>
                <a:lnTo>
                  <a:pt x="406794" y="460"/>
                </a:lnTo>
                <a:lnTo>
                  <a:pt x="331858" y="116"/>
                </a:lnTo>
                <a:lnTo>
                  <a:pt x="255302" y="0"/>
                </a:lnTo>
                <a:lnTo>
                  <a:pt x="237736" y="99"/>
                </a:lnTo>
                <a:lnTo>
                  <a:pt x="193669" y="877"/>
                </a:lnTo>
                <a:lnTo>
                  <a:pt x="152209" y="2624"/>
                </a:lnTo>
                <a:lnTo>
                  <a:pt x="113812" y="5675"/>
                </a:lnTo>
                <a:lnTo>
                  <a:pt x="62960" y="13423"/>
                </a:lnTo>
                <a:lnTo>
                  <a:pt x="21572" y="25981"/>
                </a:lnTo>
                <a:lnTo>
                  <a:pt x="0" y="37581"/>
                </a:lnTo>
                <a:lnTo>
                  <a:pt x="0" y="261609"/>
                </a:lnTo>
                <a:lnTo>
                  <a:pt x="63268" y="271485"/>
                </a:lnTo>
                <a:lnTo>
                  <a:pt x="104204" y="275600"/>
                </a:lnTo>
                <a:lnTo>
                  <a:pt x="150351" y="279166"/>
                </a:lnTo>
                <a:lnTo>
                  <a:pt x="200965" y="282183"/>
                </a:lnTo>
                <a:lnTo>
                  <a:pt x="255302" y="284652"/>
                </a:lnTo>
                <a:lnTo>
                  <a:pt x="312619" y="286572"/>
                </a:lnTo>
                <a:lnTo>
                  <a:pt x="372172" y="287944"/>
                </a:lnTo>
                <a:lnTo>
                  <a:pt x="434628" y="288773"/>
                </a:lnTo>
                <a:lnTo>
                  <a:pt x="495385" y="289040"/>
                </a:lnTo>
                <a:lnTo>
                  <a:pt x="556815" y="288767"/>
                </a:lnTo>
                <a:lnTo>
                  <a:pt x="617878" y="287944"/>
                </a:lnTo>
                <a:lnTo>
                  <a:pt x="677460" y="286572"/>
                </a:lnTo>
                <a:lnTo>
                  <a:pt x="734817" y="284652"/>
                </a:lnTo>
                <a:lnTo>
                  <a:pt x="789205" y="282183"/>
                </a:lnTo>
                <a:lnTo>
                  <a:pt x="839882" y="279166"/>
                </a:lnTo>
                <a:lnTo>
                  <a:pt x="886103" y="275600"/>
                </a:lnTo>
                <a:lnTo>
                  <a:pt x="927126" y="271485"/>
                </a:lnTo>
                <a:lnTo>
                  <a:pt x="962206" y="266821"/>
                </a:lnTo>
                <a:lnTo>
                  <a:pt x="990600" y="261609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687738" y="3686556"/>
            <a:ext cx="1360824" cy="335089"/>
          </a:xfrm>
          <a:custGeom>
            <a:avLst/>
            <a:gdLst/>
            <a:ahLst/>
            <a:cxnLst/>
            <a:rect l="l" t="t" r="r" b="b"/>
            <a:pathLst>
              <a:path w="990600" h="335089">
                <a:moveTo>
                  <a:pt x="990600" y="297942"/>
                </a:moveTo>
                <a:lnTo>
                  <a:pt x="990600" y="0"/>
                </a:lnTo>
                <a:lnTo>
                  <a:pt x="959806" y="325"/>
                </a:lnTo>
                <a:lnTo>
                  <a:pt x="898257" y="2623"/>
                </a:lnTo>
                <a:lnTo>
                  <a:pt x="834425" y="6429"/>
                </a:lnTo>
                <a:lnTo>
                  <a:pt x="800777" y="8641"/>
                </a:lnTo>
                <a:lnTo>
                  <a:pt x="765507" y="10921"/>
                </a:lnTo>
                <a:lnTo>
                  <a:pt x="688699" y="15276"/>
                </a:lnTo>
                <a:lnTo>
                  <a:pt x="646461" y="17145"/>
                </a:lnTo>
                <a:lnTo>
                  <a:pt x="601200" y="18670"/>
                </a:lnTo>
                <a:lnTo>
                  <a:pt x="552565" y="19751"/>
                </a:lnTo>
                <a:lnTo>
                  <a:pt x="500207" y="20282"/>
                </a:lnTo>
                <a:lnTo>
                  <a:pt x="443774" y="20162"/>
                </a:lnTo>
                <a:lnTo>
                  <a:pt x="382916" y="19288"/>
                </a:lnTo>
                <a:lnTo>
                  <a:pt x="317284" y="17556"/>
                </a:lnTo>
                <a:lnTo>
                  <a:pt x="246527" y="14864"/>
                </a:lnTo>
                <a:lnTo>
                  <a:pt x="170294" y="11109"/>
                </a:lnTo>
                <a:lnTo>
                  <a:pt x="88235" y="6189"/>
                </a:lnTo>
                <a:lnTo>
                  <a:pt x="0" y="0"/>
                </a:lnTo>
                <a:lnTo>
                  <a:pt x="0" y="297942"/>
                </a:lnTo>
                <a:lnTo>
                  <a:pt x="63268" y="311315"/>
                </a:lnTo>
                <a:lnTo>
                  <a:pt x="104204" y="316887"/>
                </a:lnTo>
                <a:lnTo>
                  <a:pt x="150351" y="321716"/>
                </a:lnTo>
                <a:lnTo>
                  <a:pt x="200965" y="325802"/>
                </a:lnTo>
                <a:lnTo>
                  <a:pt x="255302" y="329145"/>
                </a:lnTo>
                <a:lnTo>
                  <a:pt x="312619" y="331746"/>
                </a:lnTo>
                <a:lnTo>
                  <a:pt x="372172" y="333603"/>
                </a:lnTo>
                <a:lnTo>
                  <a:pt x="433219" y="334718"/>
                </a:lnTo>
                <a:lnTo>
                  <a:pt x="495014" y="335089"/>
                </a:lnTo>
                <a:lnTo>
                  <a:pt x="556815" y="334718"/>
                </a:lnTo>
                <a:lnTo>
                  <a:pt x="617878" y="333603"/>
                </a:lnTo>
                <a:lnTo>
                  <a:pt x="677460" y="331746"/>
                </a:lnTo>
                <a:lnTo>
                  <a:pt x="734817" y="329145"/>
                </a:lnTo>
                <a:lnTo>
                  <a:pt x="789205" y="325802"/>
                </a:lnTo>
                <a:lnTo>
                  <a:pt x="839882" y="321716"/>
                </a:lnTo>
                <a:lnTo>
                  <a:pt x="886103" y="316887"/>
                </a:lnTo>
                <a:lnTo>
                  <a:pt x="927126" y="311315"/>
                </a:lnTo>
                <a:lnTo>
                  <a:pt x="962206" y="305000"/>
                </a:lnTo>
                <a:lnTo>
                  <a:pt x="990600" y="297942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687738" y="3385565"/>
            <a:ext cx="1360824" cy="428244"/>
          </a:xfrm>
          <a:custGeom>
            <a:avLst/>
            <a:gdLst/>
            <a:ahLst/>
            <a:cxnLst/>
            <a:rect l="l" t="t" r="r" b="b"/>
            <a:pathLst>
              <a:path w="990600" h="428244">
                <a:moveTo>
                  <a:pt x="990600" y="428244"/>
                </a:moveTo>
                <a:lnTo>
                  <a:pt x="990600" y="0"/>
                </a:lnTo>
                <a:lnTo>
                  <a:pt x="0" y="0"/>
                </a:lnTo>
                <a:lnTo>
                  <a:pt x="0" y="428244"/>
                </a:lnTo>
                <a:lnTo>
                  <a:pt x="23872" y="427879"/>
                </a:lnTo>
                <a:lnTo>
                  <a:pt x="77095" y="425188"/>
                </a:lnTo>
                <a:lnTo>
                  <a:pt x="136290" y="420385"/>
                </a:lnTo>
                <a:lnTo>
                  <a:pt x="199864" y="414074"/>
                </a:lnTo>
                <a:lnTo>
                  <a:pt x="266219" y="406857"/>
                </a:lnTo>
                <a:lnTo>
                  <a:pt x="333761" y="399338"/>
                </a:lnTo>
                <a:lnTo>
                  <a:pt x="367479" y="395654"/>
                </a:lnTo>
                <a:lnTo>
                  <a:pt x="433808" y="388815"/>
                </a:lnTo>
                <a:lnTo>
                  <a:pt x="497336" y="383182"/>
                </a:lnTo>
                <a:lnTo>
                  <a:pt x="556464" y="379360"/>
                </a:lnTo>
                <a:lnTo>
                  <a:pt x="609600" y="377952"/>
                </a:lnTo>
                <a:lnTo>
                  <a:pt x="633558" y="377958"/>
                </a:lnTo>
                <a:lnTo>
                  <a:pt x="677514" y="378121"/>
                </a:lnTo>
                <a:lnTo>
                  <a:pt x="717137" y="378737"/>
                </a:lnTo>
                <a:lnTo>
                  <a:pt x="770924" y="381170"/>
                </a:lnTo>
                <a:lnTo>
                  <a:pt x="821337" y="386319"/>
                </a:lnTo>
                <a:lnTo>
                  <a:pt x="872203" y="395202"/>
                </a:lnTo>
                <a:lnTo>
                  <a:pt x="927348" y="408837"/>
                </a:lnTo>
                <a:lnTo>
                  <a:pt x="968379" y="421071"/>
                </a:lnTo>
                <a:lnTo>
                  <a:pt x="990600" y="428244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687738" y="3098246"/>
            <a:ext cx="1360824" cy="324281"/>
          </a:xfrm>
          <a:custGeom>
            <a:avLst/>
            <a:gdLst/>
            <a:ahLst/>
            <a:cxnLst/>
            <a:rect l="l" t="t" r="r" b="b"/>
            <a:pathLst>
              <a:path w="990600" h="324281">
                <a:moveTo>
                  <a:pt x="990600" y="303322"/>
                </a:moveTo>
                <a:lnTo>
                  <a:pt x="990600" y="20620"/>
                </a:lnTo>
                <a:lnTo>
                  <a:pt x="837819" y="20615"/>
                </a:lnTo>
                <a:lnTo>
                  <a:pt x="810731" y="20289"/>
                </a:lnTo>
                <a:lnTo>
                  <a:pt x="741519" y="17953"/>
                </a:lnTo>
                <a:lnTo>
                  <a:pt x="700918" y="16158"/>
                </a:lnTo>
                <a:lnTo>
                  <a:pt x="657082" y="14084"/>
                </a:lnTo>
                <a:lnTo>
                  <a:pt x="609600" y="11788"/>
                </a:lnTo>
                <a:lnTo>
                  <a:pt x="561992" y="9517"/>
                </a:lnTo>
                <a:lnTo>
                  <a:pt x="511881" y="7233"/>
                </a:lnTo>
                <a:lnTo>
                  <a:pt x="458843" y="5016"/>
                </a:lnTo>
                <a:lnTo>
                  <a:pt x="409384" y="3189"/>
                </a:lnTo>
                <a:lnTo>
                  <a:pt x="358141" y="1638"/>
                </a:lnTo>
                <a:lnTo>
                  <a:pt x="307665" y="540"/>
                </a:lnTo>
                <a:lnTo>
                  <a:pt x="258525" y="0"/>
                </a:lnTo>
                <a:lnTo>
                  <a:pt x="210738" y="133"/>
                </a:lnTo>
                <a:lnTo>
                  <a:pt x="166544" y="1010"/>
                </a:lnTo>
                <a:lnTo>
                  <a:pt x="124846" y="2771"/>
                </a:lnTo>
                <a:lnTo>
                  <a:pt x="86770" y="5508"/>
                </a:lnTo>
                <a:lnTo>
                  <a:pt x="23776" y="14328"/>
                </a:lnTo>
                <a:lnTo>
                  <a:pt x="0" y="20620"/>
                </a:lnTo>
                <a:lnTo>
                  <a:pt x="0" y="303322"/>
                </a:lnTo>
                <a:lnTo>
                  <a:pt x="37231" y="314802"/>
                </a:lnTo>
                <a:lnTo>
                  <a:pt x="86441" y="321464"/>
                </a:lnTo>
                <a:lnTo>
                  <a:pt x="145115" y="324157"/>
                </a:lnTo>
                <a:lnTo>
                  <a:pt x="177215" y="324281"/>
                </a:lnTo>
                <a:lnTo>
                  <a:pt x="211294" y="323714"/>
                </a:lnTo>
                <a:lnTo>
                  <a:pt x="280797" y="321039"/>
                </a:lnTo>
                <a:lnTo>
                  <a:pt x="352775" y="316928"/>
                </a:lnTo>
                <a:lnTo>
                  <a:pt x="460821" y="309842"/>
                </a:lnTo>
                <a:lnTo>
                  <a:pt x="492434" y="307858"/>
                </a:lnTo>
                <a:lnTo>
                  <a:pt x="524620" y="306033"/>
                </a:lnTo>
                <a:lnTo>
                  <a:pt x="555086" y="304598"/>
                </a:lnTo>
                <a:lnTo>
                  <a:pt x="583517" y="303659"/>
                </a:lnTo>
                <a:lnTo>
                  <a:pt x="609600" y="303322"/>
                </a:lnTo>
                <a:lnTo>
                  <a:pt x="634187" y="303659"/>
                </a:lnTo>
                <a:lnTo>
                  <a:pt x="682586" y="306033"/>
                </a:lnTo>
                <a:lnTo>
                  <a:pt x="729567" y="309966"/>
                </a:lnTo>
                <a:lnTo>
                  <a:pt x="774673" y="314607"/>
                </a:lnTo>
                <a:lnTo>
                  <a:pt x="796381" y="316928"/>
                </a:lnTo>
                <a:lnTo>
                  <a:pt x="817448" y="319107"/>
                </a:lnTo>
                <a:lnTo>
                  <a:pt x="838200" y="321069"/>
                </a:lnTo>
                <a:lnTo>
                  <a:pt x="857434" y="322615"/>
                </a:lnTo>
                <a:lnTo>
                  <a:pt x="876239" y="323731"/>
                </a:lnTo>
                <a:lnTo>
                  <a:pt x="894174" y="324281"/>
                </a:lnTo>
                <a:lnTo>
                  <a:pt x="911184" y="324157"/>
                </a:lnTo>
                <a:lnTo>
                  <a:pt x="956087" y="318682"/>
                </a:lnTo>
                <a:lnTo>
                  <a:pt x="980345" y="309718"/>
                </a:lnTo>
                <a:lnTo>
                  <a:pt x="990600" y="303322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0" name="bk object 30"/>
          <p:cNvSpPr/>
          <p:nvPr/>
        </p:nvSpPr>
        <p:spPr>
          <a:xfrm>
            <a:off x="688785" y="5424679"/>
            <a:ext cx="1360824" cy="450427"/>
          </a:xfrm>
          <a:custGeom>
            <a:avLst/>
            <a:gdLst/>
            <a:ahLst/>
            <a:cxnLst/>
            <a:rect l="l" t="t" r="r" b="b"/>
            <a:pathLst>
              <a:path w="990600" h="450427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24577" y="439580"/>
                </a:lnTo>
                <a:lnTo>
                  <a:pt x="49216" y="445693"/>
                </a:lnTo>
                <a:lnTo>
                  <a:pt x="74344" y="449198"/>
                </a:lnTo>
                <a:lnTo>
                  <a:pt x="100388" y="450427"/>
                </a:lnTo>
                <a:lnTo>
                  <a:pt x="127777" y="449710"/>
                </a:lnTo>
                <a:lnTo>
                  <a:pt x="156938" y="447380"/>
                </a:lnTo>
                <a:lnTo>
                  <a:pt x="188298" y="443765"/>
                </a:lnTo>
                <a:lnTo>
                  <a:pt x="222284" y="439198"/>
                </a:lnTo>
                <a:lnTo>
                  <a:pt x="259324" y="434009"/>
                </a:lnTo>
                <a:lnTo>
                  <a:pt x="299847" y="428529"/>
                </a:lnTo>
                <a:lnTo>
                  <a:pt x="344278" y="423089"/>
                </a:lnTo>
                <a:lnTo>
                  <a:pt x="393045" y="418021"/>
                </a:lnTo>
                <a:lnTo>
                  <a:pt x="446577" y="413653"/>
                </a:lnTo>
                <a:lnTo>
                  <a:pt x="505300" y="410319"/>
                </a:lnTo>
                <a:lnTo>
                  <a:pt x="569642" y="408348"/>
                </a:lnTo>
                <a:lnTo>
                  <a:pt x="640031" y="408072"/>
                </a:lnTo>
                <a:lnTo>
                  <a:pt x="716893" y="409821"/>
                </a:lnTo>
                <a:lnTo>
                  <a:pt x="800657" y="413926"/>
                </a:lnTo>
                <a:lnTo>
                  <a:pt x="891750" y="420719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1" name="bk object 31"/>
          <p:cNvSpPr/>
          <p:nvPr/>
        </p:nvSpPr>
        <p:spPr>
          <a:xfrm>
            <a:off x="692974" y="5013197"/>
            <a:ext cx="1360824" cy="455092"/>
          </a:xfrm>
          <a:custGeom>
            <a:avLst/>
            <a:gdLst/>
            <a:ahLst/>
            <a:cxnLst/>
            <a:rect l="l" t="t" r="r" b="b"/>
            <a:pathLst>
              <a:path w="990600" h="455092">
                <a:moveTo>
                  <a:pt x="990600" y="432054"/>
                </a:moveTo>
                <a:lnTo>
                  <a:pt x="990600" y="0"/>
                </a:lnTo>
                <a:lnTo>
                  <a:pt x="0" y="0"/>
                </a:lnTo>
                <a:lnTo>
                  <a:pt x="0" y="432054"/>
                </a:lnTo>
                <a:lnTo>
                  <a:pt x="47266" y="425652"/>
                </a:lnTo>
                <a:lnTo>
                  <a:pt x="97338" y="421581"/>
                </a:lnTo>
                <a:lnTo>
                  <a:pt x="149789" y="419564"/>
                </a:lnTo>
                <a:lnTo>
                  <a:pt x="204191" y="419325"/>
                </a:lnTo>
                <a:lnTo>
                  <a:pt x="260115" y="420588"/>
                </a:lnTo>
                <a:lnTo>
                  <a:pt x="317134" y="423076"/>
                </a:lnTo>
                <a:lnTo>
                  <a:pt x="374819" y="426515"/>
                </a:lnTo>
                <a:lnTo>
                  <a:pt x="432742" y="430627"/>
                </a:lnTo>
                <a:lnTo>
                  <a:pt x="490476" y="435137"/>
                </a:lnTo>
                <a:lnTo>
                  <a:pt x="547592" y="439769"/>
                </a:lnTo>
                <a:lnTo>
                  <a:pt x="603662" y="444246"/>
                </a:lnTo>
                <a:lnTo>
                  <a:pt x="658258" y="448293"/>
                </a:lnTo>
                <a:lnTo>
                  <a:pt x="710952" y="451634"/>
                </a:lnTo>
                <a:lnTo>
                  <a:pt x="761316" y="453992"/>
                </a:lnTo>
                <a:lnTo>
                  <a:pt x="808922" y="455092"/>
                </a:lnTo>
                <a:lnTo>
                  <a:pt x="853342" y="454657"/>
                </a:lnTo>
                <a:lnTo>
                  <a:pt x="894148" y="452412"/>
                </a:lnTo>
                <a:lnTo>
                  <a:pt x="930911" y="448081"/>
                </a:lnTo>
                <a:lnTo>
                  <a:pt x="963205" y="441386"/>
                </a:lnTo>
                <a:lnTo>
                  <a:pt x="990600" y="432054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2" name="bk object 32"/>
          <p:cNvSpPr/>
          <p:nvPr/>
        </p:nvSpPr>
        <p:spPr>
          <a:xfrm>
            <a:off x="682504" y="6127695"/>
            <a:ext cx="1360824" cy="287580"/>
          </a:xfrm>
          <a:custGeom>
            <a:avLst/>
            <a:gdLst/>
            <a:ahLst/>
            <a:cxnLst/>
            <a:rect l="l" t="t" r="r" b="b"/>
            <a:pathLst>
              <a:path w="990600" h="287580">
                <a:moveTo>
                  <a:pt x="990600" y="260150"/>
                </a:moveTo>
                <a:lnTo>
                  <a:pt x="990600" y="36884"/>
                </a:lnTo>
                <a:lnTo>
                  <a:pt x="970126" y="35587"/>
                </a:lnTo>
                <a:lnTo>
                  <a:pt x="947052" y="34008"/>
                </a:lnTo>
                <a:lnTo>
                  <a:pt x="921636" y="32185"/>
                </a:lnTo>
                <a:lnTo>
                  <a:pt x="894136" y="30154"/>
                </a:lnTo>
                <a:lnTo>
                  <a:pt x="768449" y="20718"/>
                </a:lnTo>
                <a:lnTo>
                  <a:pt x="734394" y="18218"/>
                </a:lnTo>
                <a:lnTo>
                  <a:pt x="664928" y="13316"/>
                </a:lnTo>
                <a:lnTo>
                  <a:pt x="595374" y="8793"/>
                </a:lnTo>
                <a:lnTo>
                  <a:pt x="527792" y="4952"/>
                </a:lnTo>
                <a:lnTo>
                  <a:pt x="464244" y="2093"/>
                </a:lnTo>
                <a:lnTo>
                  <a:pt x="406794" y="519"/>
                </a:lnTo>
                <a:lnTo>
                  <a:pt x="331858" y="160"/>
                </a:lnTo>
                <a:lnTo>
                  <a:pt x="237736" y="0"/>
                </a:lnTo>
                <a:lnTo>
                  <a:pt x="215405" y="238"/>
                </a:lnTo>
                <a:lnTo>
                  <a:pt x="172585" y="1350"/>
                </a:lnTo>
                <a:lnTo>
                  <a:pt x="132599" y="3593"/>
                </a:lnTo>
                <a:lnTo>
                  <a:pt x="78935" y="9829"/>
                </a:lnTo>
                <a:lnTo>
                  <a:pt x="34221" y="20541"/>
                </a:lnTo>
                <a:lnTo>
                  <a:pt x="0" y="36884"/>
                </a:lnTo>
                <a:lnTo>
                  <a:pt x="0" y="260150"/>
                </a:lnTo>
                <a:lnTo>
                  <a:pt x="63268" y="270026"/>
                </a:lnTo>
                <a:lnTo>
                  <a:pt x="104204" y="274140"/>
                </a:lnTo>
                <a:lnTo>
                  <a:pt x="150351" y="277707"/>
                </a:lnTo>
                <a:lnTo>
                  <a:pt x="200965" y="280724"/>
                </a:lnTo>
                <a:lnTo>
                  <a:pt x="255302" y="283193"/>
                </a:lnTo>
                <a:lnTo>
                  <a:pt x="312619" y="285113"/>
                </a:lnTo>
                <a:lnTo>
                  <a:pt x="372172" y="286485"/>
                </a:lnTo>
                <a:lnTo>
                  <a:pt x="434628" y="287314"/>
                </a:lnTo>
                <a:lnTo>
                  <a:pt x="495385" y="287580"/>
                </a:lnTo>
                <a:lnTo>
                  <a:pt x="556815" y="287308"/>
                </a:lnTo>
                <a:lnTo>
                  <a:pt x="617878" y="286485"/>
                </a:lnTo>
                <a:lnTo>
                  <a:pt x="677460" y="285113"/>
                </a:lnTo>
                <a:lnTo>
                  <a:pt x="734817" y="283193"/>
                </a:lnTo>
                <a:lnTo>
                  <a:pt x="789205" y="280724"/>
                </a:lnTo>
                <a:lnTo>
                  <a:pt x="839882" y="277707"/>
                </a:lnTo>
                <a:lnTo>
                  <a:pt x="886103" y="274140"/>
                </a:lnTo>
                <a:lnTo>
                  <a:pt x="927126" y="270026"/>
                </a:lnTo>
                <a:lnTo>
                  <a:pt x="962206" y="265362"/>
                </a:lnTo>
                <a:lnTo>
                  <a:pt x="990600" y="260150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3" name="bk object 33"/>
          <p:cNvSpPr/>
          <p:nvPr/>
        </p:nvSpPr>
        <p:spPr>
          <a:xfrm>
            <a:off x="680412" y="6964680"/>
            <a:ext cx="1363965" cy="345948"/>
          </a:xfrm>
          <a:custGeom>
            <a:avLst/>
            <a:gdLst/>
            <a:ahLst/>
            <a:cxnLst/>
            <a:rect l="l" t="t" r="r" b="b"/>
            <a:pathLst>
              <a:path w="992886" h="345948">
                <a:moveTo>
                  <a:pt x="992886" y="345948"/>
                </a:moveTo>
                <a:lnTo>
                  <a:pt x="990600" y="0"/>
                </a:lnTo>
                <a:lnTo>
                  <a:pt x="959909" y="331"/>
                </a:lnTo>
                <a:lnTo>
                  <a:pt x="929327" y="1255"/>
                </a:lnTo>
                <a:lnTo>
                  <a:pt x="898505" y="2666"/>
                </a:lnTo>
                <a:lnTo>
                  <a:pt x="867095" y="4462"/>
                </a:lnTo>
                <a:lnTo>
                  <a:pt x="834747" y="6536"/>
                </a:lnTo>
                <a:lnTo>
                  <a:pt x="801113" y="8785"/>
                </a:lnTo>
                <a:lnTo>
                  <a:pt x="765845" y="11103"/>
                </a:lnTo>
                <a:lnTo>
                  <a:pt x="689010" y="15530"/>
                </a:lnTo>
                <a:lnTo>
                  <a:pt x="646747" y="17430"/>
                </a:lnTo>
                <a:lnTo>
                  <a:pt x="601455" y="18982"/>
                </a:lnTo>
                <a:lnTo>
                  <a:pt x="552785" y="20080"/>
                </a:lnTo>
                <a:lnTo>
                  <a:pt x="500389" y="20620"/>
                </a:lnTo>
                <a:lnTo>
                  <a:pt x="443918" y="20498"/>
                </a:lnTo>
                <a:lnTo>
                  <a:pt x="383024" y="19609"/>
                </a:lnTo>
                <a:lnTo>
                  <a:pt x="317357" y="17849"/>
                </a:lnTo>
                <a:lnTo>
                  <a:pt x="246570" y="15112"/>
                </a:lnTo>
                <a:lnTo>
                  <a:pt x="170314" y="11295"/>
                </a:lnTo>
                <a:lnTo>
                  <a:pt x="88240" y="6292"/>
                </a:lnTo>
                <a:lnTo>
                  <a:pt x="0" y="0"/>
                </a:lnTo>
                <a:lnTo>
                  <a:pt x="9906" y="345948"/>
                </a:lnTo>
                <a:lnTo>
                  <a:pt x="992886" y="345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4" name="bk object 34"/>
          <p:cNvSpPr/>
          <p:nvPr/>
        </p:nvSpPr>
        <p:spPr>
          <a:xfrm>
            <a:off x="677271" y="6655307"/>
            <a:ext cx="1360824" cy="429768"/>
          </a:xfrm>
          <a:custGeom>
            <a:avLst/>
            <a:gdLst/>
            <a:ahLst/>
            <a:cxnLst/>
            <a:rect l="l" t="t" r="r" b="b"/>
            <a:pathLst>
              <a:path w="990600" h="429768">
                <a:moveTo>
                  <a:pt x="990600" y="429768"/>
                </a:moveTo>
                <a:lnTo>
                  <a:pt x="990600" y="0"/>
                </a:lnTo>
                <a:lnTo>
                  <a:pt x="0" y="0"/>
                </a:lnTo>
                <a:lnTo>
                  <a:pt x="0" y="429768"/>
                </a:lnTo>
                <a:lnTo>
                  <a:pt x="23878" y="429403"/>
                </a:lnTo>
                <a:lnTo>
                  <a:pt x="77138" y="426712"/>
                </a:lnTo>
                <a:lnTo>
                  <a:pt x="136398" y="421909"/>
                </a:lnTo>
                <a:lnTo>
                  <a:pt x="200046" y="415598"/>
                </a:lnTo>
                <a:lnTo>
                  <a:pt x="266474" y="408381"/>
                </a:lnTo>
                <a:lnTo>
                  <a:pt x="334072" y="400862"/>
                </a:lnTo>
                <a:lnTo>
                  <a:pt x="367808" y="397178"/>
                </a:lnTo>
                <a:lnTo>
                  <a:pt x="434144" y="390339"/>
                </a:lnTo>
                <a:lnTo>
                  <a:pt x="497628" y="384706"/>
                </a:lnTo>
                <a:lnTo>
                  <a:pt x="556650" y="380884"/>
                </a:lnTo>
                <a:lnTo>
                  <a:pt x="609600" y="379476"/>
                </a:lnTo>
                <a:lnTo>
                  <a:pt x="633661" y="379482"/>
                </a:lnTo>
                <a:lnTo>
                  <a:pt x="677762" y="379645"/>
                </a:lnTo>
                <a:lnTo>
                  <a:pt x="717458" y="380261"/>
                </a:lnTo>
                <a:lnTo>
                  <a:pt x="771253" y="382694"/>
                </a:lnTo>
                <a:lnTo>
                  <a:pt x="821592" y="387843"/>
                </a:lnTo>
                <a:lnTo>
                  <a:pt x="872347" y="396726"/>
                </a:lnTo>
                <a:lnTo>
                  <a:pt x="927392" y="410361"/>
                </a:lnTo>
                <a:lnTo>
                  <a:pt x="968384" y="422595"/>
                </a:lnTo>
                <a:lnTo>
                  <a:pt x="990600" y="429768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5" name="bk object 35"/>
          <p:cNvSpPr/>
          <p:nvPr/>
        </p:nvSpPr>
        <p:spPr>
          <a:xfrm>
            <a:off x="678319" y="6371460"/>
            <a:ext cx="1360824" cy="324281"/>
          </a:xfrm>
          <a:custGeom>
            <a:avLst/>
            <a:gdLst/>
            <a:ahLst/>
            <a:cxnLst/>
            <a:rect l="l" t="t" r="r" b="b"/>
            <a:pathLst>
              <a:path w="990600" h="324281">
                <a:moveTo>
                  <a:pt x="990600" y="303660"/>
                </a:moveTo>
                <a:lnTo>
                  <a:pt x="990600" y="20958"/>
                </a:lnTo>
                <a:lnTo>
                  <a:pt x="838200" y="20958"/>
                </a:lnTo>
                <a:lnTo>
                  <a:pt x="810840" y="20622"/>
                </a:lnTo>
                <a:lnTo>
                  <a:pt x="741810" y="18247"/>
                </a:lnTo>
                <a:lnTo>
                  <a:pt x="701283" y="16423"/>
                </a:lnTo>
                <a:lnTo>
                  <a:pt x="657510" y="14314"/>
                </a:lnTo>
                <a:lnTo>
                  <a:pt x="609600" y="11958"/>
                </a:lnTo>
                <a:lnTo>
                  <a:pt x="562512" y="9673"/>
                </a:lnTo>
                <a:lnTo>
                  <a:pt x="512429" y="7352"/>
                </a:lnTo>
                <a:lnTo>
                  <a:pt x="459271" y="5093"/>
                </a:lnTo>
                <a:lnTo>
                  <a:pt x="409956" y="3242"/>
                </a:lnTo>
                <a:lnTo>
                  <a:pt x="358707" y="1665"/>
                </a:lnTo>
                <a:lnTo>
                  <a:pt x="308213" y="549"/>
                </a:lnTo>
                <a:lnTo>
                  <a:pt x="259045" y="0"/>
                </a:lnTo>
                <a:lnTo>
                  <a:pt x="211287" y="133"/>
                </a:lnTo>
                <a:lnTo>
                  <a:pt x="166973" y="1027"/>
                </a:lnTo>
                <a:lnTo>
                  <a:pt x="125211" y="2816"/>
                </a:lnTo>
                <a:lnTo>
                  <a:pt x="86807" y="5627"/>
                </a:lnTo>
                <a:lnTo>
                  <a:pt x="23884" y="14562"/>
                </a:lnTo>
                <a:lnTo>
                  <a:pt x="0" y="20958"/>
                </a:lnTo>
                <a:lnTo>
                  <a:pt x="0" y="303660"/>
                </a:lnTo>
                <a:lnTo>
                  <a:pt x="37437" y="314955"/>
                </a:lnTo>
                <a:lnTo>
                  <a:pt x="87062" y="321525"/>
                </a:lnTo>
                <a:lnTo>
                  <a:pt x="145595" y="324159"/>
                </a:lnTo>
                <a:lnTo>
                  <a:pt x="177735" y="324281"/>
                </a:lnTo>
                <a:lnTo>
                  <a:pt x="211775" y="323725"/>
                </a:lnTo>
                <a:lnTo>
                  <a:pt x="281368" y="321091"/>
                </a:lnTo>
                <a:lnTo>
                  <a:pt x="353324" y="317047"/>
                </a:lnTo>
                <a:lnTo>
                  <a:pt x="459271" y="310197"/>
                </a:lnTo>
                <a:lnTo>
                  <a:pt x="492800" y="308122"/>
                </a:lnTo>
                <a:lnTo>
                  <a:pt x="524912" y="306327"/>
                </a:lnTo>
                <a:lnTo>
                  <a:pt x="555292" y="304915"/>
                </a:lnTo>
                <a:lnTo>
                  <a:pt x="583626" y="303991"/>
                </a:lnTo>
                <a:lnTo>
                  <a:pt x="609600" y="303660"/>
                </a:lnTo>
                <a:lnTo>
                  <a:pt x="634296" y="303991"/>
                </a:lnTo>
                <a:lnTo>
                  <a:pt x="682877" y="306327"/>
                </a:lnTo>
                <a:lnTo>
                  <a:pt x="729996" y="310197"/>
                </a:lnTo>
                <a:lnTo>
                  <a:pt x="775194" y="314764"/>
                </a:lnTo>
                <a:lnTo>
                  <a:pt x="796930" y="317047"/>
                </a:lnTo>
                <a:lnTo>
                  <a:pt x="818014" y="319191"/>
                </a:lnTo>
                <a:lnTo>
                  <a:pt x="838390" y="321091"/>
                </a:lnTo>
                <a:lnTo>
                  <a:pt x="858000" y="322642"/>
                </a:lnTo>
                <a:lnTo>
                  <a:pt x="876787" y="323740"/>
                </a:lnTo>
                <a:lnTo>
                  <a:pt x="894694" y="324281"/>
                </a:lnTo>
                <a:lnTo>
                  <a:pt x="911664" y="324159"/>
                </a:lnTo>
                <a:lnTo>
                  <a:pt x="956378" y="318773"/>
                </a:lnTo>
                <a:lnTo>
                  <a:pt x="980453" y="309953"/>
                </a:lnTo>
                <a:lnTo>
                  <a:pt x="990600" y="303660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2"/>
            <a:ext cx="6010656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3" y="1787652"/>
            <a:ext cx="6010656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701348" y="457200"/>
            <a:ext cx="1360824" cy="6830568"/>
          </a:xfrm>
          <a:custGeom>
            <a:avLst/>
            <a:gdLst/>
            <a:ahLst/>
            <a:cxnLst/>
            <a:rect l="l" t="t" r="r" b="b"/>
            <a:pathLst>
              <a:path w="990600" h="6830568">
                <a:moveTo>
                  <a:pt x="0" y="0"/>
                </a:moveTo>
                <a:lnTo>
                  <a:pt x="0" y="6830568"/>
                </a:lnTo>
                <a:lnTo>
                  <a:pt x="990600" y="6830568"/>
                </a:lnTo>
                <a:lnTo>
                  <a:pt x="99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697159" y="2150365"/>
            <a:ext cx="1360824" cy="450427"/>
          </a:xfrm>
          <a:custGeom>
            <a:avLst/>
            <a:gdLst/>
            <a:ahLst/>
            <a:cxnLst/>
            <a:rect l="l" t="t" r="r" b="b"/>
            <a:pathLst>
              <a:path w="990600" h="450427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24680" y="439580"/>
                </a:lnTo>
                <a:lnTo>
                  <a:pt x="49401" y="445693"/>
                </a:lnTo>
                <a:lnTo>
                  <a:pt x="74591" y="449198"/>
                </a:lnTo>
                <a:lnTo>
                  <a:pt x="100681" y="450427"/>
                </a:lnTo>
                <a:lnTo>
                  <a:pt x="128099" y="449710"/>
                </a:lnTo>
                <a:lnTo>
                  <a:pt x="157274" y="447380"/>
                </a:lnTo>
                <a:lnTo>
                  <a:pt x="188636" y="443765"/>
                </a:lnTo>
                <a:lnTo>
                  <a:pt x="222613" y="439198"/>
                </a:lnTo>
                <a:lnTo>
                  <a:pt x="259636" y="434009"/>
                </a:lnTo>
                <a:lnTo>
                  <a:pt x="300132" y="428529"/>
                </a:lnTo>
                <a:lnTo>
                  <a:pt x="344532" y="423089"/>
                </a:lnTo>
                <a:lnTo>
                  <a:pt x="393265" y="418021"/>
                </a:lnTo>
                <a:lnTo>
                  <a:pt x="446759" y="413653"/>
                </a:lnTo>
                <a:lnTo>
                  <a:pt x="505444" y="410319"/>
                </a:lnTo>
                <a:lnTo>
                  <a:pt x="569749" y="408348"/>
                </a:lnTo>
                <a:lnTo>
                  <a:pt x="640104" y="408072"/>
                </a:lnTo>
                <a:lnTo>
                  <a:pt x="716937" y="409821"/>
                </a:lnTo>
                <a:lnTo>
                  <a:pt x="800678" y="413926"/>
                </a:lnTo>
                <a:lnTo>
                  <a:pt x="891756" y="420719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701348" y="1738883"/>
            <a:ext cx="1360824" cy="455092"/>
          </a:xfrm>
          <a:custGeom>
            <a:avLst/>
            <a:gdLst/>
            <a:ahLst/>
            <a:cxnLst/>
            <a:rect l="l" t="t" r="r" b="b"/>
            <a:pathLst>
              <a:path w="990600" h="455092">
                <a:moveTo>
                  <a:pt x="990600" y="432054"/>
                </a:moveTo>
                <a:lnTo>
                  <a:pt x="990600" y="0"/>
                </a:lnTo>
                <a:lnTo>
                  <a:pt x="0" y="0"/>
                </a:lnTo>
                <a:lnTo>
                  <a:pt x="0" y="432054"/>
                </a:lnTo>
                <a:lnTo>
                  <a:pt x="47271" y="425652"/>
                </a:lnTo>
                <a:lnTo>
                  <a:pt x="97359" y="421581"/>
                </a:lnTo>
                <a:lnTo>
                  <a:pt x="149833" y="419564"/>
                </a:lnTo>
                <a:lnTo>
                  <a:pt x="204264" y="419325"/>
                </a:lnTo>
                <a:lnTo>
                  <a:pt x="260222" y="420588"/>
                </a:lnTo>
                <a:lnTo>
                  <a:pt x="317278" y="423076"/>
                </a:lnTo>
                <a:lnTo>
                  <a:pt x="375001" y="426515"/>
                </a:lnTo>
                <a:lnTo>
                  <a:pt x="432962" y="430627"/>
                </a:lnTo>
                <a:lnTo>
                  <a:pt x="490731" y="435137"/>
                </a:lnTo>
                <a:lnTo>
                  <a:pt x="547878" y="439769"/>
                </a:lnTo>
                <a:lnTo>
                  <a:pt x="603973" y="444246"/>
                </a:lnTo>
                <a:lnTo>
                  <a:pt x="658587" y="448293"/>
                </a:lnTo>
                <a:lnTo>
                  <a:pt x="711290" y="451634"/>
                </a:lnTo>
                <a:lnTo>
                  <a:pt x="761652" y="453992"/>
                </a:lnTo>
                <a:lnTo>
                  <a:pt x="809244" y="455092"/>
                </a:lnTo>
                <a:lnTo>
                  <a:pt x="853635" y="454657"/>
                </a:lnTo>
                <a:lnTo>
                  <a:pt x="894395" y="452412"/>
                </a:lnTo>
                <a:lnTo>
                  <a:pt x="931096" y="448081"/>
                </a:lnTo>
                <a:lnTo>
                  <a:pt x="963308" y="441386"/>
                </a:lnTo>
                <a:lnTo>
                  <a:pt x="990600" y="432054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701348" y="608530"/>
            <a:ext cx="1360824" cy="288153"/>
          </a:xfrm>
          <a:custGeom>
            <a:avLst/>
            <a:gdLst/>
            <a:ahLst/>
            <a:cxnLst/>
            <a:rect l="l" t="t" r="r" b="b"/>
            <a:pathLst>
              <a:path w="990600" h="288153">
                <a:moveTo>
                  <a:pt x="990600" y="260150"/>
                </a:moveTo>
                <a:lnTo>
                  <a:pt x="990600" y="36884"/>
                </a:lnTo>
                <a:lnTo>
                  <a:pt x="970234" y="35691"/>
                </a:lnTo>
                <a:lnTo>
                  <a:pt x="947258" y="34193"/>
                </a:lnTo>
                <a:lnTo>
                  <a:pt x="921928" y="32432"/>
                </a:lnTo>
                <a:lnTo>
                  <a:pt x="894502" y="30447"/>
                </a:lnTo>
                <a:lnTo>
                  <a:pt x="865239" y="28276"/>
                </a:lnTo>
                <a:lnTo>
                  <a:pt x="768998" y="21047"/>
                </a:lnTo>
                <a:lnTo>
                  <a:pt x="734960" y="18530"/>
                </a:lnTo>
                <a:lnTo>
                  <a:pt x="665494" y="13571"/>
                </a:lnTo>
                <a:lnTo>
                  <a:pt x="595894" y="8975"/>
                </a:lnTo>
                <a:lnTo>
                  <a:pt x="528220" y="5059"/>
                </a:lnTo>
                <a:lnTo>
                  <a:pt x="464536" y="2137"/>
                </a:lnTo>
                <a:lnTo>
                  <a:pt x="406903" y="524"/>
                </a:lnTo>
                <a:lnTo>
                  <a:pt x="332064" y="160"/>
                </a:lnTo>
                <a:lnTo>
                  <a:pt x="238216" y="0"/>
                </a:lnTo>
                <a:lnTo>
                  <a:pt x="215926" y="238"/>
                </a:lnTo>
                <a:lnTo>
                  <a:pt x="173151" y="1350"/>
                </a:lnTo>
                <a:lnTo>
                  <a:pt x="133165" y="3593"/>
                </a:lnTo>
                <a:lnTo>
                  <a:pt x="79415" y="9829"/>
                </a:lnTo>
                <a:lnTo>
                  <a:pt x="34512" y="20541"/>
                </a:lnTo>
                <a:lnTo>
                  <a:pt x="0" y="36884"/>
                </a:lnTo>
                <a:lnTo>
                  <a:pt x="0" y="260150"/>
                </a:lnTo>
                <a:lnTo>
                  <a:pt x="63473" y="270231"/>
                </a:lnTo>
                <a:lnTo>
                  <a:pt x="104496" y="274432"/>
                </a:lnTo>
                <a:lnTo>
                  <a:pt x="150717" y="278072"/>
                </a:lnTo>
                <a:lnTo>
                  <a:pt x="201394" y="281153"/>
                </a:lnTo>
                <a:lnTo>
                  <a:pt x="255782" y="283673"/>
                </a:lnTo>
                <a:lnTo>
                  <a:pt x="313139" y="285633"/>
                </a:lnTo>
                <a:lnTo>
                  <a:pt x="372721" y="287033"/>
                </a:lnTo>
                <a:lnTo>
                  <a:pt x="434834" y="287878"/>
                </a:lnTo>
                <a:lnTo>
                  <a:pt x="495751" y="288153"/>
                </a:lnTo>
                <a:lnTo>
                  <a:pt x="557380" y="287874"/>
                </a:lnTo>
                <a:lnTo>
                  <a:pt x="618427" y="287033"/>
                </a:lnTo>
                <a:lnTo>
                  <a:pt x="677980" y="285633"/>
                </a:lnTo>
                <a:lnTo>
                  <a:pt x="735297" y="283673"/>
                </a:lnTo>
                <a:lnTo>
                  <a:pt x="789634" y="281153"/>
                </a:lnTo>
                <a:lnTo>
                  <a:pt x="840248" y="278072"/>
                </a:lnTo>
                <a:lnTo>
                  <a:pt x="886395" y="274432"/>
                </a:lnTo>
                <a:lnTo>
                  <a:pt x="927331" y="270231"/>
                </a:lnTo>
                <a:lnTo>
                  <a:pt x="962314" y="265471"/>
                </a:lnTo>
                <a:lnTo>
                  <a:pt x="990600" y="260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697159" y="1442467"/>
            <a:ext cx="1360824" cy="336613"/>
          </a:xfrm>
          <a:custGeom>
            <a:avLst/>
            <a:gdLst/>
            <a:ahLst/>
            <a:cxnLst/>
            <a:rect l="l" t="t" r="r" b="b"/>
            <a:pathLst>
              <a:path w="990600" h="336613">
                <a:moveTo>
                  <a:pt x="990600" y="299466"/>
                </a:moveTo>
                <a:lnTo>
                  <a:pt x="990600" y="0"/>
                </a:lnTo>
                <a:lnTo>
                  <a:pt x="959806" y="331"/>
                </a:lnTo>
                <a:lnTo>
                  <a:pt x="898257" y="2666"/>
                </a:lnTo>
                <a:lnTo>
                  <a:pt x="834425" y="6536"/>
                </a:lnTo>
                <a:lnTo>
                  <a:pt x="800777" y="8785"/>
                </a:lnTo>
                <a:lnTo>
                  <a:pt x="765507" y="11103"/>
                </a:lnTo>
                <a:lnTo>
                  <a:pt x="688699" y="15530"/>
                </a:lnTo>
                <a:lnTo>
                  <a:pt x="646461" y="17430"/>
                </a:lnTo>
                <a:lnTo>
                  <a:pt x="601200" y="18982"/>
                </a:lnTo>
                <a:lnTo>
                  <a:pt x="552565" y="20080"/>
                </a:lnTo>
                <a:lnTo>
                  <a:pt x="500207" y="20620"/>
                </a:lnTo>
                <a:lnTo>
                  <a:pt x="443774" y="20498"/>
                </a:lnTo>
                <a:lnTo>
                  <a:pt x="382916" y="19609"/>
                </a:lnTo>
                <a:lnTo>
                  <a:pt x="317284" y="17849"/>
                </a:lnTo>
                <a:lnTo>
                  <a:pt x="246527" y="15112"/>
                </a:lnTo>
                <a:lnTo>
                  <a:pt x="170294" y="11295"/>
                </a:lnTo>
                <a:lnTo>
                  <a:pt x="88235" y="6292"/>
                </a:lnTo>
                <a:lnTo>
                  <a:pt x="0" y="0"/>
                </a:lnTo>
                <a:lnTo>
                  <a:pt x="0" y="299466"/>
                </a:lnTo>
                <a:lnTo>
                  <a:pt x="63453" y="312839"/>
                </a:lnTo>
                <a:lnTo>
                  <a:pt x="104452" y="318411"/>
                </a:lnTo>
                <a:lnTo>
                  <a:pt x="150644" y="323240"/>
                </a:lnTo>
                <a:lnTo>
                  <a:pt x="201287" y="327326"/>
                </a:lnTo>
                <a:lnTo>
                  <a:pt x="255638" y="330669"/>
                </a:lnTo>
                <a:lnTo>
                  <a:pt x="312957" y="333270"/>
                </a:lnTo>
                <a:lnTo>
                  <a:pt x="372502" y="335127"/>
                </a:lnTo>
                <a:lnTo>
                  <a:pt x="433530" y="336242"/>
                </a:lnTo>
                <a:lnTo>
                  <a:pt x="495300" y="336613"/>
                </a:lnTo>
                <a:lnTo>
                  <a:pt x="557069" y="336242"/>
                </a:lnTo>
                <a:lnTo>
                  <a:pt x="618097" y="335127"/>
                </a:lnTo>
                <a:lnTo>
                  <a:pt x="677642" y="333270"/>
                </a:lnTo>
                <a:lnTo>
                  <a:pt x="734961" y="330669"/>
                </a:lnTo>
                <a:lnTo>
                  <a:pt x="789312" y="327326"/>
                </a:lnTo>
                <a:lnTo>
                  <a:pt x="839955" y="323240"/>
                </a:lnTo>
                <a:lnTo>
                  <a:pt x="886147" y="318411"/>
                </a:lnTo>
                <a:lnTo>
                  <a:pt x="927146" y="312839"/>
                </a:lnTo>
                <a:lnTo>
                  <a:pt x="962211" y="306524"/>
                </a:lnTo>
                <a:lnTo>
                  <a:pt x="990600" y="2994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700300" y="1133856"/>
            <a:ext cx="1360824" cy="432815"/>
          </a:xfrm>
          <a:custGeom>
            <a:avLst/>
            <a:gdLst/>
            <a:ahLst/>
            <a:cxnLst/>
            <a:rect l="l" t="t" r="r" b="b"/>
            <a:pathLst>
              <a:path w="990600" h="432815">
                <a:moveTo>
                  <a:pt x="990600" y="432816"/>
                </a:moveTo>
                <a:lnTo>
                  <a:pt x="990600" y="0"/>
                </a:lnTo>
                <a:lnTo>
                  <a:pt x="0" y="0"/>
                </a:lnTo>
                <a:lnTo>
                  <a:pt x="0" y="432816"/>
                </a:lnTo>
                <a:lnTo>
                  <a:pt x="23878" y="432445"/>
                </a:lnTo>
                <a:lnTo>
                  <a:pt x="77138" y="429714"/>
                </a:lnTo>
                <a:lnTo>
                  <a:pt x="136398" y="424838"/>
                </a:lnTo>
                <a:lnTo>
                  <a:pt x="200046" y="418431"/>
                </a:lnTo>
                <a:lnTo>
                  <a:pt x="266474" y="411105"/>
                </a:lnTo>
                <a:lnTo>
                  <a:pt x="334072" y="403472"/>
                </a:lnTo>
                <a:lnTo>
                  <a:pt x="367808" y="399733"/>
                </a:lnTo>
                <a:lnTo>
                  <a:pt x="434144" y="392789"/>
                </a:lnTo>
                <a:lnTo>
                  <a:pt x="497628" y="387071"/>
                </a:lnTo>
                <a:lnTo>
                  <a:pt x="556650" y="383191"/>
                </a:lnTo>
                <a:lnTo>
                  <a:pt x="609600" y="381762"/>
                </a:lnTo>
                <a:lnTo>
                  <a:pt x="633661" y="381768"/>
                </a:lnTo>
                <a:lnTo>
                  <a:pt x="677762" y="381934"/>
                </a:lnTo>
                <a:lnTo>
                  <a:pt x="717458" y="382559"/>
                </a:lnTo>
                <a:lnTo>
                  <a:pt x="771253" y="385029"/>
                </a:lnTo>
                <a:lnTo>
                  <a:pt x="821592" y="390256"/>
                </a:lnTo>
                <a:lnTo>
                  <a:pt x="872347" y="399273"/>
                </a:lnTo>
                <a:lnTo>
                  <a:pt x="927392" y="413115"/>
                </a:lnTo>
                <a:lnTo>
                  <a:pt x="968384" y="425534"/>
                </a:lnTo>
                <a:lnTo>
                  <a:pt x="990600" y="432816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701348" y="853056"/>
            <a:ext cx="1360824" cy="322757"/>
          </a:xfrm>
          <a:custGeom>
            <a:avLst/>
            <a:gdLst/>
            <a:ahLst/>
            <a:cxnLst/>
            <a:rect l="l" t="t" r="r" b="b"/>
            <a:pathLst>
              <a:path w="990600" h="322757">
                <a:moveTo>
                  <a:pt x="990600" y="302136"/>
                </a:moveTo>
                <a:lnTo>
                  <a:pt x="990600" y="20958"/>
                </a:lnTo>
                <a:lnTo>
                  <a:pt x="838200" y="20958"/>
                </a:lnTo>
                <a:lnTo>
                  <a:pt x="810840" y="20622"/>
                </a:lnTo>
                <a:lnTo>
                  <a:pt x="741810" y="18247"/>
                </a:lnTo>
                <a:lnTo>
                  <a:pt x="701283" y="16423"/>
                </a:lnTo>
                <a:lnTo>
                  <a:pt x="657510" y="14314"/>
                </a:lnTo>
                <a:lnTo>
                  <a:pt x="609600" y="11958"/>
                </a:lnTo>
                <a:lnTo>
                  <a:pt x="562512" y="9673"/>
                </a:lnTo>
                <a:lnTo>
                  <a:pt x="512429" y="7352"/>
                </a:lnTo>
                <a:lnTo>
                  <a:pt x="459271" y="5093"/>
                </a:lnTo>
                <a:lnTo>
                  <a:pt x="409956" y="3242"/>
                </a:lnTo>
                <a:lnTo>
                  <a:pt x="358707" y="1665"/>
                </a:lnTo>
                <a:lnTo>
                  <a:pt x="308213" y="549"/>
                </a:lnTo>
                <a:lnTo>
                  <a:pt x="259045" y="0"/>
                </a:lnTo>
                <a:lnTo>
                  <a:pt x="211287" y="133"/>
                </a:lnTo>
                <a:lnTo>
                  <a:pt x="166973" y="1027"/>
                </a:lnTo>
                <a:lnTo>
                  <a:pt x="125211" y="2816"/>
                </a:lnTo>
                <a:lnTo>
                  <a:pt x="86807" y="5627"/>
                </a:lnTo>
                <a:lnTo>
                  <a:pt x="23884" y="14562"/>
                </a:lnTo>
                <a:lnTo>
                  <a:pt x="0" y="20958"/>
                </a:lnTo>
                <a:lnTo>
                  <a:pt x="0" y="302136"/>
                </a:lnTo>
                <a:lnTo>
                  <a:pt x="37437" y="313431"/>
                </a:lnTo>
                <a:lnTo>
                  <a:pt x="87062" y="320001"/>
                </a:lnTo>
                <a:lnTo>
                  <a:pt x="145595" y="322635"/>
                </a:lnTo>
                <a:lnTo>
                  <a:pt x="177735" y="322757"/>
                </a:lnTo>
                <a:lnTo>
                  <a:pt x="211775" y="322201"/>
                </a:lnTo>
                <a:lnTo>
                  <a:pt x="281368" y="319567"/>
                </a:lnTo>
                <a:lnTo>
                  <a:pt x="353324" y="315523"/>
                </a:lnTo>
                <a:lnTo>
                  <a:pt x="459271" y="308673"/>
                </a:lnTo>
                <a:lnTo>
                  <a:pt x="492800" y="306598"/>
                </a:lnTo>
                <a:lnTo>
                  <a:pt x="524912" y="304803"/>
                </a:lnTo>
                <a:lnTo>
                  <a:pt x="555292" y="303391"/>
                </a:lnTo>
                <a:lnTo>
                  <a:pt x="583626" y="302467"/>
                </a:lnTo>
                <a:lnTo>
                  <a:pt x="609600" y="302136"/>
                </a:lnTo>
                <a:lnTo>
                  <a:pt x="634296" y="302467"/>
                </a:lnTo>
                <a:lnTo>
                  <a:pt x="682877" y="304803"/>
                </a:lnTo>
                <a:lnTo>
                  <a:pt x="729996" y="308673"/>
                </a:lnTo>
                <a:lnTo>
                  <a:pt x="775194" y="313240"/>
                </a:lnTo>
                <a:lnTo>
                  <a:pt x="796930" y="315523"/>
                </a:lnTo>
                <a:lnTo>
                  <a:pt x="818014" y="317667"/>
                </a:lnTo>
                <a:lnTo>
                  <a:pt x="838390" y="319567"/>
                </a:lnTo>
                <a:lnTo>
                  <a:pt x="858000" y="321118"/>
                </a:lnTo>
                <a:lnTo>
                  <a:pt x="876787" y="322216"/>
                </a:lnTo>
                <a:lnTo>
                  <a:pt x="894694" y="322757"/>
                </a:lnTo>
                <a:lnTo>
                  <a:pt x="911664" y="322635"/>
                </a:lnTo>
                <a:lnTo>
                  <a:pt x="956378" y="317249"/>
                </a:lnTo>
                <a:lnTo>
                  <a:pt x="980453" y="308429"/>
                </a:lnTo>
                <a:lnTo>
                  <a:pt x="990600" y="302136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683553" y="4391406"/>
            <a:ext cx="1360824" cy="448903"/>
          </a:xfrm>
          <a:custGeom>
            <a:avLst/>
            <a:gdLst/>
            <a:ahLst/>
            <a:cxnLst/>
            <a:rect l="l" t="t" r="r" b="b"/>
            <a:pathLst>
              <a:path w="990600" h="448903">
                <a:moveTo>
                  <a:pt x="990600" y="429006"/>
                </a:moveTo>
                <a:lnTo>
                  <a:pt x="990600" y="0"/>
                </a:lnTo>
                <a:lnTo>
                  <a:pt x="0" y="0"/>
                </a:lnTo>
                <a:lnTo>
                  <a:pt x="0" y="429006"/>
                </a:lnTo>
                <a:lnTo>
                  <a:pt x="24577" y="438056"/>
                </a:lnTo>
                <a:lnTo>
                  <a:pt x="49216" y="444169"/>
                </a:lnTo>
                <a:lnTo>
                  <a:pt x="74344" y="447674"/>
                </a:lnTo>
                <a:lnTo>
                  <a:pt x="100388" y="448903"/>
                </a:lnTo>
                <a:lnTo>
                  <a:pt x="127777" y="448186"/>
                </a:lnTo>
                <a:lnTo>
                  <a:pt x="156938" y="445856"/>
                </a:lnTo>
                <a:lnTo>
                  <a:pt x="188298" y="442241"/>
                </a:lnTo>
                <a:lnTo>
                  <a:pt x="222284" y="437674"/>
                </a:lnTo>
                <a:lnTo>
                  <a:pt x="259324" y="432485"/>
                </a:lnTo>
                <a:lnTo>
                  <a:pt x="299847" y="427005"/>
                </a:lnTo>
                <a:lnTo>
                  <a:pt x="344278" y="421565"/>
                </a:lnTo>
                <a:lnTo>
                  <a:pt x="393045" y="416497"/>
                </a:lnTo>
                <a:lnTo>
                  <a:pt x="446577" y="412129"/>
                </a:lnTo>
                <a:lnTo>
                  <a:pt x="505300" y="408795"/>
                </a:lnTo>
                <a:lnTo>
                  <a:pt x="569642" y="406824"/>
                </a:lnTo>
                <a:lnTo>
                  <a:pt x="640031" y="406548"/>
                </a:lnTo>
                <a:lnTo>
                  <a:pt x="716893" y="408297"/>
                </a:lnTo>
                <a:lnTo>
                  <a:pt x="800657" y="412402"/>
                </a:lnTo>
                <a:lnTo>
                  <a:pt x="891750" y="419195"/>
                </a:lnTo>
                <a:lnTo>
                  <a:pt x="990600" y="42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686693" y="3992117"/>
            <a:ext cx="1360824" cy="452592"/>
          </a:xfrm>
          <a:custGeom>
            <a:avLst/>
            <a:gdLst/>
            <a:ahLst/>
            <a:cxnLst/>
            <a:rect l="l" t="t" r="r" b="b"/>
            <a:pathLst>
              <a:path w="990600" h="452592">
                <a:moveTo>
                  <a:pt x="990600" y="429768"/>
                </a:moveTo>
                <a:lnTo>
                  <a:pt x="990600" y="0"/>
                </a:lnTo>
                <a:lnTo>
                  <a:pt x="0" y="0"/>
                </a:lnTo>
                <a:lnTo>
                  <a:pt x="0" y="429768"/>
                </a:lnTo>
                <a:lnTo>
                  <a:pt x="47266" y="423464"/>
                </a:lnTo>
                <a:lnTo>
                  <a:pt x="97338" y="419460"/>
                </a:lnTo>
                <a:lnTo>
                  <a:pt x="149789" y="417482"/>
                </a:lnTo>
                <a:lnTo>
                  <a:pt x="204191" y="417259"/>
                </a:lnTo>
                <a:lnTo>
                  <a:pt x="260115" y="418516"/>
                </a:lnTo>
                <a:lnTo>
                  <a:pt x="317134" y="420982"/>
                </a:lnTo>
                <a:lnTo>
                  <a:pt x="374819" y="424385"/>
                </a:lnTo>
                <a:lnTo>
                  <a:pt x="432742" y="428451"/>
                </a:lnTo>
                <a:lnTo>
                  <a:pt x="490476" y="432908"/>
                </a:lnTo>
                <a:lnTo>
                  <a:pt x="547592" y="437483"/>
                </a:lnTo>
                <a:lnTo>
                  <a:pt x="603662" y="441904"/>
                </a:lnTo>
                <a:lnTo>
                  <a:pt x="658258" y="445898"/>
                </a:lnTo>
                <a:lnTo>
                  <a:pt x="710952" y="449192"/>
                </a:lnTo>
                <a:lnTo>
                  <a:pt x="761316" y="451514"/>
                </a:lnTo>
                <a:lnTo>
                  <a:pt x="808922" y="452592"/>
                </a:lnTo>
                <a:lnTo>
                  <a:pt x="853342" y="452152"/>
                </a:lnTo>
                <a:lnTo>
                  <a:pt x="894148" y="449922"/>
                </a:lnTo>
                <a:lnTo>
                  <a:pt x="930911" y="445630"/>
                </a:lnTo>
                <a:lnTo>
                  <a:pt x="963205" y="439003"/>
                </a:lnTo>
                <a:lnTo>
                  <a:pt x="990600" y="429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687738" y="2857256"/>
            <a:ext cx="1360824" cy="289040"/>
          </a:xfrm>
          <a:custGeom>
            <a:avLst/>
            <a:gdLst/>
            <a:ahLst/>
            <a:cxnLst/>
            <a:rect l="l" t="t" r="r" b="b"/>
            <a:pathLst>
              <a:path w="990600" h="289040">
                <a:moveTo>
                  <a:pt x="990600" y="261609"/>
                </a:moveTo>
                <a:lnTo>
                  <a:pt x="990600" y="37581"/>
                </a:lnTo>
                <a:lnTo>
                  <a:pt x="970126" y="36279"/>
                </a:lnTo>
                <a:lnTo>
                  <a:pt x="947052" y="34684"/>
                </a:lnTo>
                <a:lnTo>
                  <a:pt x="921636" y="32836"/>
                </a:lnTo>
                <a:lnTo>
                  <a:pt x="894136" y="30772"/>
                </a:lnTo>
                <a:lnTo>
                  <a:pt x="768449" y="21146"/>
                </a:lnTo>
                <a:lnTo>
                  <a:pt x="734394" y="18591"/>
                </a:lnTo>
                <a:lnTo>
                  <a:pt x="664928" y="13575"/>
                </a:lnTo>
                <a:lnTo>
                  <a:pt x="595374" y="8943"/>
                </a:lnTo>
                <a:lnTo>
                  <a:pt x="527792" y="5006"/>
                </a:lnTo>
                <a:lnTo>
                  <a:pt x="464244" y="2074"/>
                </a:lnTo>
                <a:lnTo>
                  <a:pt x="406794" y="460"/>
                </a:lnTo>
                <a:lnTo>
                  <a:pt x="331858" y="116"/>
                </a:lnTo>
                <a:lnTo>
                  <a:pt x="255302" y="0"/>
                </a:lnTo>
                <a:lnTo>
                  <a:pt x="237736" y="99"/>
                </a:lnTo>
                <a:lnTo>
                  <a:pt x="193669" y="877"/>
                </a:lnTo>
                <a:lnTo>
                  <a:pt x="152209" y="2624"/>
                </a:lnTo>
                <a:lnTo>
                  <a:pt x="113812" y="5675"/>
                </a:lnTo>
                <a:lnTo>
                  <a:pt x="62960" y="13423"/>
                </a:lnTo>
                <a:lnTo>
                  <a:pt x="21572" y="25981"/>
                </a:lnTo>
                <a:lnTo>
                  <a:pt x="0" y="37581"/>
                </a:lnTo>
                <a:lnTo>
                  <a:pt x="0" y="261609"/>
                </a:lnTo>
                <a:lnTo>
                  <a:pt x="63268" y="271485"/>
                </a:lnTo>
                <a:lnTo>
                  <a:pt x="104204" y="275600"/>
                </a:lnTo>
                <a:lnTo>
                  <a:pt x="150351" y="279166"/>
                </a:lnTo>
                <a:lnTo>
                  <a:pt x="200965" y="282183"/>
                </a:lnTo>
                <a:lnTo>
                  <a:pt x="255302" y="284652"/>
                </a:lnTo>
                <a:lnTo>
                  <a:pt x="312619" y="286572"/>
                </a:lnTo>
                <a:lnTo>
                  <a:pt x="372172" y="287944"/>
                </a:lnTo>
                <a:lnTo>
                  <a:pt x="434628" y="288773"/>
                </a:lnTo>
                <a:lnTo>
                  <a:pt x="495385" y="289040"/>
                </a:lnTo>
                <a:lnTo>
                  <a:pt x="556815" y="288767"/>
                </a:lnTo>
                <a:lnTo>
                  <a:pt x="617878" y="287944"/>
                </a:lnTo>
                <a:lnTo>
                  <a:pt x="677460" y="286572"/>
                </a:lnTo>
                <a:lnTo>
                  <a:pt x="734817" y="284652"/>
                </a:lnTo>
                <a:lnTo>
                  <a:pt x="789205" y="282183"/>
                </a:lnTo>
                <a:lnTo>
                  <a:pt x="839882" y="279166"/>
                </a:lnTo>
                <a:lnTo>
                  <a:pt x="886103" y="275600"/>
                </a:lnTo>
                <a:lnTo>
                  <a:pt x="927126" y="271485"/>
                </a:lnTo>
                <a:lnTo>
                  <a:pt x="962206" y="266821"/>
                </a:lnTo>
                <a:lnTo>
                  <a:pt x="990600" y="261609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687738" y="3686556"/>
            <a:ext cx="1360824" cy="335089"/>
          </a:xfrm>
          <a:custGeom>
            <a:avLst/>
            <a:gdLst/>
            <a:ahLst/>
            <a:cxnLst/>
            <a:rect l="l" t="t" r="r" b="b"/>
            <a:pathLst>
              <a:path w="990600" h="335089">
                <a:moveTo>
                  <a:pt x="990600" y="297942"/>
                </a:moveTo>
                <a:lnTo>
                  <a:pt x="990600" y="0"/>
                </a:lnTo>
                <a:lnTo>
                  <a:pt x="959806" y="325"/>
                </a:lnTo>
                <a:lnTo>
                  <a:pt x="898257" y="2623"/>
                </a:lnTo>
                <a:lnTo>
                  <a:pt x="834425" y="6429"/>
                </a:lnTo>
                <a:lnTo>
                  <a:pt x="800777" y="8641"/>
                </a:lnTo>
                <a:lnTo>
                  <a:pt x="765507" y="10921"/>
                </a:lnTo>
                <a:lnTo>
                  <a:pt x="688699" y="15276"/>
                </a:lnTo>
                <a:lnTo>
                  <a:pt x="646461" y="17145"/>
                </a:lnTo>
                <a:lnTo>
                  <a:pt x="601200" y="18670"/>
                </a:lnTo>
                <a:lnTo>
                  <a:pt x="552565" y="19751"/>
                </a:lnTo>
                <a:lnTo>
                  <a:pt x="500207" y="20282"/>
                </a:lnTo>
                <a:lnTo>
                  <a:pt x="443774" y="20162"/>
                </a:lnTo>
                <a:lnTo>
                  <a:pt x="382916" y="19288"/>
                </a:lnTo>
                <a:lnTo>
                  <a:pt x="317284" y="17556"/>
                </a:lnTo>
                <a:lnTo>
                  <a:pt x="246527" y="14864"/>
                </a:lnTo>
                <a:lnTo>
                  <a:pt x="170294" y="11109"/>
                </a:lnTo>
                <a:lnTo>
                  <a:pt x="88235" y="6189"/>
                </a:lnTo>
                <a:lnTo>
                  <a:pt x="0" y="0"/>
                </a:lnTo>
                <a:lnTo>
                  <a:pt x="0" y="297942"/>
                </a:lnTo>
                <a:lnTo>
                  <a:pt x="63268" y="311315"/>
                </a:lnTo>
                <a:lnTo>
                  <a:pt x="104204" y="316887"/>
                </a:lnTo>
                <a:lnTo>
                  <a:pt x="150351" y="321716"/>
                </a:lnTo>
                <a:lnTo>
                  <a:pt x="200965" y="325802"/>
                </a:lnTo>
                <a:lnTo>
                  <a:pt x="255302" y="329145"/>
                </a:lnTo>
                <a:lnTo>
                  <a:pt x="312619" y="331746"/>
                </a:lnTo>
                <a:lnTo>
                  <a:pt x="372172" y="333603"/>
                </a:lnTo>
                <a:lnTo>
                  <a:pt x="433219" y="334718"/>
                </a:lnTo>
                <a:lnTo>
                  <a:pt x="495014" y="335089"/>
                </a:lnTo>
                <a:lnTo>
                  <a:pt x="556815" y="334718"/>
                </a:lnTo>
                <a:lnTo>
                  <a:pt x="617878" y="333603"/>
                </a:lnTo>
                <a:lnTo>
                  <a:pt x="677460" y="331746"/>
                </a:lnTo>
                <a:lnTo>
                  <a:pt x="734817" y="329145"/>
                </a:lnTo>
                <a:lnTo>
                  <a:pt x="789205" y="325802"/>
                </a:lnTo>
                <a:lnTo>
                  <a:pt x="839882" y="321716"/>
                </a:lnTo>
                <a:lnTo>
                  <a:pt x="886103" y="316887"/>
                </a:lnTo>
                <a:lnTo>
                  <a:pt x="927126" y="311315"/>
                </a:lnTo>
                <a:lnTo>
                  <a:pt x="962206" y="305000"/>
                </a:lnTo>
                <a:lnTo>
                  <a:pt x="990600" y="297942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687738" y="3385565"/>
            <a:ext cx="1360824" cy="428244"/>
          </a:xfrm>
          <a:custGeom>
            <a:avLst/>
            <a:gdLst/>
            <a:ahLst/>
            <a:cxnLst/>
            <a:rect l="l" t="t" r="r" b="b"/>
            <a:pathLst>
              <a:path w="990600" h="428244">
                <a:moveTo>
                  <a:pt x="990600" y="428244"/>
                </a:moveTo>
                <a:lnTo>
                  <a:pt x="990600" y="0"/>
                </a:lnTo>
                <a:lnTo>
                  <a:pt x="0" y="0"/>
                </a:lnTo>
                <a:lnTo>
                  <a:pt x="0" y="428244"/>
                </a:lnTo>
                <a:lnTo>
                  <a:pt x="23872" y="427879"/>
                </a:lnTo>
                <a:lnTo>
                  <a:pt x="77095" y="425188"/>
                </a:lnTo>
                <a:lnTo>
                  <a:pt x="136290" y="420385"/>
                </a:lnTo>
                <a:lnTo>
                  <a:pt x="199864" y="414074"/>
                </a:lnTo>
                <a:lnTo>
                  <a:pt x="266219" y="406857"/>
                </a:lnTo>
                <a:lnTo>
                  <a:pt x="333761" y="399338"/>
                </a:lnTo>
                <a:lnTo>
                  <a:pt x="367479" y="395654"/>
                </a:lnTo>
                <a:lnTo>
                  <a:pt x="433808" y="388815"/>
                </a:lnTo>
                <a:lnTo>
                  <a:pt x="497336" y="383182"/>
                </a:lnTo>
                <a:lnTo>
                  <a:pt x="556464" y="379360"/>
                </a:lnTo>
                <a:lnTo>
                  <a:pt x="609600" y="377952"/>
                </a:lnTo>
                <a:lnTo>
                  <a:pt x="633558" y="377958"/>
                </a:lnTo>
                <a:lnTo>
                  <a:pt x="677514" y="378121"/>
                </a:lnTo>
                <a:lnTo>
                  <a:pt x="717137" y="378737"/>
                </a:lnTo>
                <a:lnTo>
                  <a:pt x="770924" y="381170"/>
                </a:lnTo>
                <a:lnTo>
                  <a:pt x="821337" y="386319"/>
                </a:lnTo>
                <a:lnTo>
                  <a:pt x="872203" y="395202"/>
                </a:lnTo>
                <a:lnTo>
                  <a:pt x="927348" y="408837"/>
                </a:lnTo>
                <a:lnTo>
                  <a:pt x="968379" y="421071"/>
                </a:lnTo>
                <a:lnTo>
                  <a:pt x="990600" y="428244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687738" y="3098246"/>
            <a:ext cx="1360824" cy="324281"/>
          </a:xfrm>
          <a:custGeom>
            <a:avLst/>
            <a:gdLst/>
            <a:ahLst/>
            <a:cxnLst/>
            <a:rect l="l" t="t" r="r" b="b"/>
            <a:pathLst>
              <a:path w="990600" h="324281">
                <a:moveTo>
                  <a:pt x="990600" y="303322"/>
                </a:moveTo>
                <a:lnTo>
                  <a:pt x="990600" y="20620"/>
                </a:lnTo>
                <a:lnTo>
                  <a:pt x="837819" y="20615"/>
                </a:lnTo>
                <a:lnTo>
                  <a:pt x="810731" y="20289"/>
                </a:lnTo>
                <a:lnTo>
                  <a:pt x="741519" y="17953"/>
                </a:lnTo>
                <a:lnTo>
                  <a:pt x="700918" y="16158"/>
                </a:lnTo>
                <a:lnTo>
                  <a:pt x="657082" y="14084"/>
                </a:lnTo>
                <a:lnTo>
                  <a:pt x="609600" y="11788"/>
                </a:lnTo>
                <a:lnTo>
                  <a:pt x="561992" y="9517"/>
                </a:lnTo>
                <a:lnTo>
                  <a:pt x="511881" y="7233"/>
                </a:lnTo>
                <a:lnTo>
                  <a:pt x="458843" y="5016"/>
                </a:lnTo>
                <a:lnTo>
                  <a:pt x="409384" y="3189"/>
                </a:lnTo>
                <a:lnTo>
                  <a:pt x="358141" y="1638"/>
                </a:lnTo>
                <a:lnTo>
                  <a:pt x="307665" y="540"/>
                </a:lnTo>
                <a:lnTo>
                  <a:pt x="258525" y="0"/>
                </a:lnTo>
                <a:lnTo>
                  <a:pt x="210738" y="133"/>
                </a:lnTo>
                <a:lnTo>
                  <a:pt x="166544" y="1010"/>
                </a:lnTo>
                <a:lnTo>
                  <a:pt x="124846" y="2771"/>
                </a:lnTo>
                <a:lnTo>
                  <a:pt x="86770" y="5508"/>
                </a:lnTo>
                <a:lnTo>
                  <a:pt x="23776" y="14328"/>
                </a:lnTo>
                <a:lnTo>
                  <a:pt x="0" y="20620"/>
                </a:lnTo>
                <a:lnTo>
                  <a:pt x="0" y="303322"/>
                </a:lnTo>
                <a:lnTo>
                  <a:pt x="37231" y="314802"/>
                </a:lnTo>
                <a:lnTo>
                  <a:pt x="86441" y="321464"/>
                </a:lnTo>
                <a:lnTo>
                  <a:pt x="145115" y="324157"/>
                </a:lnTo>
                <a:lnTo>
                  <a:pt x="177215" y="324281"/>
                </a:lnTo>
                <a:lnTo>
                  <a:pt x="211294" y="323714"/>
                </a:lnTo>
                <a:lnTo>
                  <a:pt x="280797" y="321039"/>
                </a:lnTo>
                <a:lnTo>
                  <a:pt x="352775" y="316928"/>
                </a:lnTo>
                <a:lnTo>
                  <a:pt x="460821" y="309842"/>
                </a:lnTo>
                <a:lnTo>
                  <a:pt x="492434" y="307858"/>
                </a:lnTo>
                <a:lnTo>
                  <a:pt x="524620" y="306033"/>
                </a:lnTo>
                <a:lnTo>
                  <a:pt x="555086" y="304598"/>
                </a:lnTo>
                <a:lnTo>
                  <a:pt x="583517" y="303659"/>
                </a:lnTo>
                <a:lnTo>
                  <a:pt x="609600" y="303322"/>
                </a:lnTo>
                <a:lnTo>
                  <a:pt x="634187" y="303659"/>
                </a:lnTo>
                <a:lnTo>
                  <a:pt x="682586" y="306033"/>
                </a:lnTo>
                <a:lnTo>
                  <a:pt x="729567" y="309966"/>
                </a:lnTo>
                <a:lnTo>
                  <a:pt x="774673" y="314607"/>
                </a:lnTo>
                <a:lnTo>
                  <a:pt x="796381" y="316928"/>
                </a:lnTo>
                <a:lnTo>
                  <a:pt x="817448" y="319107"/>
                </a:lnTo>
                <a:lnTo>
                  <a:pt x="838200" y="321069"/>
                </a:lnTo>
                <a:lnTo>
                  <a:pt x="857434" y="322615"/>
                </a:lnTo>
                <a:lnTo>
                  <a:pt x="876239" y="323731"/>
                </a:lnTo>
                <a:lnTo>
                  <a:pt x="894174" y="324281"/>
                </a:lnTo>
                <a:lnTo>
                  <a:pt x="911184" y="324157"/>
                </a:lnTo>
                <a:lnTo>
                  <a:pt x="956087" y="318682"/>
                </a:lnTo>
                <a:lnTo>
                  <a:pt x="980345" y="309718"/>
                </a:lnTo>
                <a:lnTo>
                  <a:pt x="990600" y="303322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0" name="bk object 30"/>
          <p:cNvSpPr/>
          <p:nvPr/>
        </p:nvSpPr>
        <p:spPr>
          <a:xfrm>
            <a:off x="688785" y="5424679"/>
            <a:ext cx="1360824" cy="450427"/>
          </a:xfrm>
          <a:custGeom>
            <a:avLst/>
            <a:gdLst/>
            <a:ahLst/>
            <a:cxnLst/>
            <a:rect l="l" t="t" r="r" b="b"/>
            <a:pathLst>
              <a:path w="990600" h="450427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24577" y="439580"/>
                </a:lnTo>
                <a:lnTo>
                  <a:pt x="49216" y="445693"/>
                </a:lnTo>
                <a:lnTo>
                  <a:pt x="74344" y="449198"/>
                </a:lnTo>
                <a:lnTo>
                  <a:pt x="100388" y="450427"/>
                </a:lnTo>
                <a:lnTo>
                  <a:pt x="127777" y="449710"/>
                </a:lnTo>
                <a:lnTo>
                  <a:pt x="156938" y="447380"/>
                </a:lnTo>
                <a:lnTo>
                  <a:pt x="188298" y="443765"/>
                </a:lnTo>
                <a:lnTo>
                  <a:pt x="222284" y="439198"/>
                </a:lnTo>
                <a:lnTo>
                  <a:pt x="259324" y="434009"/>
                </a:lnTo>
                <a:lnTo>
                  <a:pt x="299847" y="428529"/>
                </a:lnTo>
                <a:lnTo>
                  <a:pt x="344278" y="423089"/>
                </a:lnTo>
                <a:lnTo>
                  <a:pt x="393045" y="418021"/>
                </a:lnTo>
                <a:lnTo>
                  <a:pt x="446577" y="413653"/>
                </a:lnTo>
                <a:lnTo>
                  <a:pt x="505300" y="410319"/>
                </a:lnTo>
                <a:lnTo>
                  <a:pt x="569642" y="408348"/>
                </a:lnTo>
                <a:lnTo>
                  <a:pt x="640031" y="408072"/>
                </a:lnTo>
                <a:lnTo>
                  <a:pt x="716893" y="409821"/>
                </a:lnTo>
                <a:lnTo>
                  <a:pt x="800657" y="413926"/>
                </a:lnTo>
                <a:lnTo>
                  <a:pt x="891750" y="420719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1" name="bk object 31"/>
          <p:cNvSpPr/>
          <p:nvPr/>
        </p:nvSpPr>
        <p:spPr>
          <a:xfrm>
            <a:off x="692974" y="5013197"/>
            <a:ext cx="1360824" cy="455092"/>
          </a:xfrm>
          <a:custGeom>
            <a:avLst/>
            <a:gdLst/>
            <a:ahLst/>
            <a:cxnLst/>
            <a:rect l="l" t="t" r="r" b="b"/>
            <a:pathLst>
              <a:path w="990600" h="455092">
                <a:moveTo>
                  <a:pt x="990600" y="432054"/>
                </a:moveTo>
                <a:lnTo>
                  <a:pt x="990600" y="0"/>
                </a:lnTo>
                <a:lnTo>
                  <a:pt x="0" y="0"/>
                </a:lnTo>
                <a:lnTo>
                  <a:pt x="0" y="432054"/>
                </a:lnTo>
                <a:lnTo>
                  <a:pt x="47266" y="425652"/>
                </a:lnTo>
                <a:lnTo>
                  <a:pt x="97338" y="421581"/>
                </a:lnTo>
                <a:lnTo>
                  <a:pt x="149789" y="419564"/>
                </a:lnTo>
                <a:lnTo>
                  <a:pt x="204191" y="419325"/>
                </a:lnTo>
                <a:lnTo>
                  <a:pt x="260115" y="420588"/>
                </a:lnTo>
                <a:lnTo>
                  <a:pt x="317134" y="423076"/>
                </a:lnTo>
                <a:lnTo>
                  <a:pt x="374819" y="426515"/>
                </a:lnTo>
                <a:lnTo>
                  <a:pt x="432742" y="430627"/>
                </a:lnTo>
                <a:lnTo>
                  <a:pt x="490476" y="435137"/>
                </a:lnTo>
                <a:lnTo>
                  <a:pt x="547592" y="439769"/>
                </a:lnTo>
                <a:lnTo>
                  <a:pt x="603662" y="444246"/>
                </a:lnTo>
                <a:lnTo>
                  <a:pt x="658258" y="448293"/>
                </a:lnTo>
                <a:lnTo>
                  <a:pt x="710952" y="451634"/>
                </a:lnTo>
                <a:lnTo>
                  <a:pt x="761316" y="453992"/>
                </a:lnTo>
                <a:lnTo>
                  <a:pt x="808922" y="455092"/>
                </a:lnTo>
                <a:lnTo>
                  <a:pt x="853342" y="454657"/>
                </a:lnTo>
                <a:lnTo>
                  <a:pt x="894148" y="452412"/>
                </a:lnTo>
                <a:lnTo>
                  <a:pt x="930911" y="448081"/>
                </a:lnTo>
                <a:lnTo>
                  <a:pt x="963205" y="441386"/>
                </a:lnTo>
                <a:lnTo>
                  <a:pt x="990600" y="432054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2" name="bk object 32"/>
          <p:cNvSpPr/>
          <p:nvPr/>
        </p:nvSpPr>
        <p:spPr>
          <a:xfrm>
            <a:off x="682504" y="6127695"/>
            <a:ext cx="1360824" cy="287580"/>
          </a:xfrm>
          <a:custGeom>
            <a:avLst/>
            <a:gdLst/>
            <a:ahLst/>
            <a:cxnLst/>
            <a:rect l="l" t="t" r="r" b="b"/>
            <a:pathLst>
              <a:path w="990600" h="287580">
                <a:moveTo>
                  <a:pt x="990600" y="260150"/>
                </a:moveTo>
                <a:lnTo>
                  <a:pt x="990600" y="36884"/>
                </a:lnTo>
                <a:lnTo>
                  <a:pt x="970126" y="35587"/>
                </a:lnTo>
                <a:lnTo>
                  <a:pt x="947052" y="34008"/>
                </a:lnTo>
                <a:lnTo>
                  <a:pt x="921636" y="32185"/>
                </a:lnTo>
                <a:lnTo>
                  <a:pt x="894136" y="30154"/>
                </a:lnTo>
                <a:lnTo>
                  <a:pt x="768449" y="20718"/>
                </a:lnTo>
                <a:lnTo>
                  <a:pt x="734394" y="18218"/>
                </a:lnTo>
                <a:lnTo>
                  <a:pt x="664928" y="13316"/>
                </a:lnTo>
                <a:lnTo>
                  <a:pt x="595374" y="8793"/>
                </a:lnTo>
                <a:lnTo>
                  <a:pt x="527792" y="4952"/>
                </a:lnTo>
                <a:lnTo>
                  <a:pt x="464244" y="2093"/>
                </a:lnTo>
                <a:lnTo>
                  <a:pt x="406794" y="519"/>
                </a:lnTo>
                <a:lnTo>
                  <a:pt x="331858" y="160"/>
                </a:lnTo>
                <a:lnTo>
                  <a:pt x="237736" y="0"/>
                </a:lnTo>
                <a:lnTo>
                  <a:pt x="215405" y="238"/>
                </a:lnTo>
                <a:lnTo>
                  <a:pt x="172585" y="1350"/>
                </a:lnTo>
                <a:lnTo>
                  <a:pt x="132599" y="3593"/>
                </a:lnTo>
                <a:lnTo>
                  <a:pt x="78935" y="9829"/>
                </a:lnTo>
                <a:lnTo>
                  <a:pt x="34221" y="20541"/>
                </a:lnTo>
                <a:lnTo>
                  <a:pt x="0" y="36884"/>
                </a:lnTo>
                <a:lnTo>
                  <a:pt x="0" y="260150"/>
                </a:lnTo>
                <a:lnTo>
                  <a:pt x="63268" y="270026"/>
                </a:lnTo>
                <a:lnTo>
                  <a:pt x="104204" y="274140"/>
                </a:lnTo>
                <a:lnTo>
                  <a:pt x="150351" y="277707"/>
                </a:lnTo>
                <a:lnTo>
                  <a:pt x="200965" y="280724"/>
                </a:lnTo>
                <a:lnTo>
                  <a:pt x="255302" y="283193"/>
                </a:lnTo>
                <a:lnTo>
                  <a:pt x="312619" y="285113"/>
                </a:lnTo>
                <a:lnTo>
                  <a:pt x="372172" y="286485"/>
                </a:lnTo>
                <a:lnTo>
                  <a:pt x="434628" y="287314"/>
                </a:lnTo>
                <a:lnTo>
                  <a:pt x="495385" y="287580"/>
                </a:lnTo>
                <a:lnTo>
                  <a:pt x="556815" y="287308"/>
                </a:lnTo>
                <a:lnTo>
                  <a:pt x="617878" y="286485"/>
                </a:lnTo>
                <a:lnTo>
                  <a:pt x="677460" y="285113"/>
                </a:lnTo>
                <a:lnTo>
                  <a:pt x="734817" y="283193"/>
                </a:lnTo>
                <a:lnTo>
                  <a:pt x="789205" y="280724"/>
                </a:lnTo>
                <a:lnTo>
                  <a:pt x="839882" y="277707"/>
                </a:lnTo>
                <a:lnTo>
                  <a:pt x="886103" y="274140"/>
                </a:lnTo>
                <a:lnTo>
                  <a:pt x="927126" y="270026"/>
                </a:lnTo>
                <a:lnTo>
                  <a:pt x="962206" y="265362"/>
                </a:lnTo>
                <a:lnTo>
                  <a:pt x="990600" y="260150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3" name="bk object 33"/>
          <p:cNvSpPr/>
          <p:nvPr/>
        </p:nvSpPr>
        <p:spPr>
          <a:xfrm>
            <a:off x="680412" y="6964680"/>
            <a:ext cx="1363965" cy="345948"/>
          </a:xfrm>
          <a:custGeom>
            <a:avLst/>
            <a:gdLst/>
            <a:ahLst/>
            <a:cxnLst/>
            <a:rect l="l" t="t" r="r" b="b"/>
            <a:pathLst>
              <a:path w="992886" h="345948">
                <a:moveTo>
                  <a:pt x="992886" y="345948"/>
                </a:moveTo>
                <a:lnTo>
                  <a:pt x="990600" y="0"/>
                </a:lnTo>
                <a:lnTo>
                  <a:pt x="959909" y="331"/>
                </a:lnTo>
                <a:lnTo>
                  <a:pt x="929327" y="1255"/>
                </a:lnTo>
                <a:lnTo>
                  <a:pt x="898505" y="2666"/>
                </a:lnTo>
                <a:lnTo>
                  <a:pt x="867095" y="4462"/>
                </a:lnTo>
                <a:lnTo>
                  <a:pt x="834747" y="6536"/>
                </a:lnTo>
                <a:lnTo>
                  <a:pt x="801113" y="8785"/>
                </a:lnTo>
                <a:lnTo>
                  <a:pt x="765845" y="11103"/>
                </a:lnTo>
                <a:lnTo>
                  <a:pt x="689010" y="15530"/>
                </a:lnTo>
                <a:lnTo>
                  <a:pt x="646747" y="17430"/>
                </a:lnTo>
                <a:lnTo>
                  <a:pt x="601455" y="18982"/>
                </a:lnTo>
                <a:lnTo>
                  <a:pt x="552785" y="20080"/>
                </a:lnTo>
                <a:lnTo>
                  <a:pt x="500389" y="20620"/>
                </a:lnTo>
                <a:lnTo>
                  <a:pt x="443918" y="20498"/>
                </a:lnTo>
                <a:lnTo>
                  <a:pt x="383024" y="19609"/>
                </a:lnTo>
                <a:lnTo>
                  <a:pt x="317357" y="17849"/>
                </a:lnTo>
                <a:lnTo>
                  <a:pt x="246570" y="15112"/>
                </a:lnTo>
                <a:lnTo>
                  <a:pt x="170314" y="11295"/>
                </a:lnTo>
                <a:lnTo>
                  <a:pt x="88240" y="6292"/>
                </a:lnTo>
                <a:lnTo>
                  <a:pt x="0" y="0"/>
                </a:lnTo>
                <a:lnTo>
                  <a:pt x="9906" y="345948"/>
                </a:lnTo>
                <a:lnTo>
                  <a:pt x="992886" y="345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4" name="bk object 34"/>
          <p:cNvSpPr/>
          <p:nvPr/>
        </p:nvSpPr>
        <p:spPr>
          <a:xfrm>
            <a:off x="677271" y="6655307"/>
            <a:ext cx="1360824" cy="429768"/>
          </a:xfrm>
          <a:custGeom>
            <a:avLst/>
            <a:gdLst/>
            <a:ahLst/>
            <a:cxnLst/>
            <a:rect l="l" t="t" r="r" b="b"/>
            <a:pathLst>
              <a:path w="990600" h="429768">
                <a:moveTo>
                  <a:pt x="990600" y="429768"/>
                </a:moveTo>
                <a:lnTo>
                  <a:pt x="990600" y="0"/>
                </a:lnTo>
                <a:lnTo>
                  <a:pt x="0" y="0"/>
                </a:lnTo>
                <a:lnTo>
                  <a:pt x="0" y="429768"/>
                </a:lnTo>
                <a:lnTo>
                  <a:pt x="23878" y="429403"/>
                </a:lnTo>
                <a:lnTo>
                  <a:pt x="77138" y="426712"/>
                </a:lnTo>
                <a:lnTo>
                  <a:pt x="136398" y="421909"/>
                </a:lnTo>
                <a:lnTo>
                  <a:pt x="200046" y="415598"/>
                </a:lnTo>
                <a:lnTo>
                  <a:pt x="266474" y="408381"/>
                </a:lnTo>
                <a:lnTo>
                  <a:pt x="334072" y="400862"/>
                </a:lnTo>
                <a:lnTo>
                  <a:pt x="367808" y="397178"/>
                </a:lnTo>
                <a:lnTo>
                  <a:pt x="434144" y="390339"/>
                </a:lnTo>
                <a:lnTo>
                  <a:pt x="497628" y="384706"/>
                </a:lnTo>
                <a:lnTo>
                  <a:pt x="556650" y="380884"/>
                </a:lnTo>
                <a:lnTo>
                  <a:pt x="609600" y="379476"/>
                </a:lnTo>
                <a:lnTo>
                  <a:pt x="633661" y="379482"/>
                </a:lnTo>
                <a:lnTo>
                  <a:pt x="677762" y="379645"/>
                </a:lnTo>
                <a:lnTo>
                  <a:pt x="717458" y="380261"/>
                </a:lnTo>
                <a:lnTo>
                  <a:pt x="771253" y="382694"/>
                </a:lnTo>
                <a:lnTo>
                  <a:pt x="821592" y="387843"/>
                </a:lnTo>
                <a:lnTo>
                  <a:pt x="872347" y="396726"/>
                </a:lnTo>
                <a:lnTo>
                  <a:pt x="927392" y="410361"/>
                </a:lnTo>
                <a:lnTo>
                  <a:pt x="968384" y="422595"/>
                </a:lnTo>
                <a:lnTo>
                  <a:pt x="990600" y="429768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5" name="bk object 35"/>
          <p:cNvSpPr/>
          <p:nvPr/>
        </p:nvSpPr>
        <p:spPr>
          <a:xfrm>
            <a:off x="678319" y="6371460"/>
            <a:ext cx="1360824" cy="324281"/>
          </a:xfrm>
          <a:custGeom>
            <a:avLst/>
            <a:gdLst/>
            <a:ahLst/>
            <a:cxnLst/>
            <a:rect l="l" t="t" r="r" b="b"/>
            <a:pathLst>
              <a:path w="990600" h="324281">
                <a:moveTo>
                  <a:pt x="990600" y="303660"/>
                </a:moveTo>
                <a:lnTo>
                  <a:pt x="990600" y="20958"/>
                </a:lnTo>
                <a:lnTo>
                  <a:pt x="838200" y="20958"/>
                </a:lnTo>
                <a:lnTo>
                  <a:pt x="810840" y="20622"/>
                </a:lnTo>
                <a:lnTo>
                  <a:pt x="741810" y="18247"/>
                </a:lnTo>
                <a:lnTo>
                  <a:pt x="701283" y="16423"/>
                </a:lnTo>
                <a:lnTo>
                  <a:pt x="657510" y="14314"/>
                </a:lnTo>
                <a:lnTo>
                  <a:pt x="609600" y="11958"/>
                </a:lnTo>
                <a:lnTo>
                  <a:pt x="562512" y="9673"/>
                </a:lnTo>
                <a:lnTo>
                  <a:pt x="512429" y="7352"/>
                </a:lnTo>
                <a:lnTo>
                  <a:pt x="459271" y="5093"/>
                </a:lnTo>
                <a:lnTo>
                  <a:pt x="409956" y="3242"/>
                </a:lnTo>
                <a:lnTo>
                  <a:pt x="358707" y="1665"/>
                </a:lnTo>
                <a:lnTo>
                  <a:pt x="308213" y="549"/>
                </a:lnTo>
                <a:lnTo>
                  <a:pt x="259045" y="0"/>
                </a:lnTo>
                <a:lnTo>
                  <a:pt x="211287" y="133"/>
                </a:lnTo>
                <a:lnTo>
                  <a:pt x="166973" y="1027"/>
                </a:lnTo>
                <a:lnTo>
                  <a:pt x="125211" y="2816"/>
                </a:lnTo>
                <a:lnTo>
                  <a:pt x="86807" y="5627"/>
                </a:lnTo>
                <a:lnTo>
                  <a:pt x="23884" y="14562"/>
                </a:lnTo>
                <a:lnTo>
                  <a:pt x="0" y="20958"/>
                </a:lnTo>
                <a:lnTo>
                  <a:pt x="0" y="303660"/>
                </a:lnTo>
                <a:lnTo>
                  <a:pt x="37437" y="314955"/>
                </a:lnTo>
                <a:lnTo>
                  <a:pt x="87062" y="321525"/>
                </a:lnTo>
                <a:lnTo>
                  <a:pt x="145595" y="324159"/>
                </a:lnTo>
                <a:lnTo>
                  <a:pt x="177735" y="324281"/>
                </a:lnTo>
                <a:lnTo>
                  <a:pt x="211775" y="323725"/>
                </a:lnTo>
                <a:lnTo>
                  <a:pt x="281368" y="321091"/>
                </a:lnTo>
                <a:lnTo>
                  <a:pt x="353324" y="317047"/>
                </a:lnTo>
                <a:lnTo>
                  <a:pt x="459271" y="310197"/>
                </a:lnTo>
                <a:lnTo>
                  <a:pt x="492800" y="308122"/>
                </a:lnTo>
                <a:lnTo>
                  <a:pt x="524912" y="306327"/>
                </a:lnTo>
                <a:lnTo>
                  <a:pt x="555292" y="304915"/>
                </a:lnTo>
                <a:lnTo>
                  <a:pt x="583626" y="303991"/>
                </a:lnTo>
                <a:lnTo>
                  <a:pt x="609600" y="303660"/>
                </a:lnTo>
                <a:lnTo>
                  <a:pt x="634296" y="303991"/>
                </a:lnTo>
                <a:lnTo>
                  <a:pt x="682877" y="306327"/>
                </a:lnTo>
                <a:lnTo>
                  <a:pt x="729996" y="310197"/>
                </a:lnTo>
                <a:lnTo>
                  <a:pt x="775194" y="314764"/>
                </a:lnTo>
                <a:lnTo>
                  <a:pt x="796930" y="317047"/>
                </a:lnTo>
                <a:lnTo>
                  <a:pt x="818014" y="319191"/>
                </a:lnTo>
                <a:lnTo>
                  <a:pt x="838390" y="321091"/>
                </a:lnTo>
                <a:lnTo>
                  <a:pt x="858000" y="322642"/>
                </a:lnTo>
                <a:lnTo>
                  <a:pt x="876787" y="323740"/>
                </a:lnTo>
                <a:lnTo>
                  <a:pt x="894694" y="324281"/>
                </a:lnTo>
                <a:lnTo>
                  <a:pt x="911664" y="324159"/>
                </a:lnTo>
                <a:lnTo>
                  <a:pt x="956378" y="318773"/>
                </a:lnTo>
                <a:lnTo>
                  <a:pt x="980453" y="309953"/>
                </a:lnTo>
                <a:lnTo>
                  <a:pt x="990600" y="303660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6342" y="1119886"/>
            <a:ext cx="10464916" cy="7080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3134" y="2461768"/>
            <a:ext cx="11731330" cy="44196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5" y="7228332"/>
            <a:ext cx="4421631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hyperlink" Target="https://www.youtube.com/watch?v=iS6DJo1NYFA" TargetMode="Externa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w6whSWn1RR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1103" y="1050290"/>
            <a:ext cx="7172959" cy="182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The</a:t>
            </a:r>
            <a:r>
              <a:rPr sz="4000" spc="-5" dirty="0">
                <a:solidFill>
                  <a:srgbClr val="CCECFF"/>
                </a:solidFill>
                <a:latin typeface="Broadway"/>
                <a:cs typeface="Broadway"/>
              </a:rPr>
              <a:t> </a:t>
            </a:r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Causes and Consequences</a:t>
            </a:r>
            <a:r>
              <a:rPr sz="4000" spc="-5" dirty="0">
                <a:solidFill>
                  <a:srgbClr val="CCECFF"/>
                </a:solidFill>
                <a:latin typeface="Broadway"/>
                <a:cs typeface="Broadway"/>
              </a:rPr>
              <a:t> </a:t>
            </a:r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of</a:t>
            </a:r>
            <a:r>
              <a:rPr sz="4000" spc="-5" dirty="0">
                <a:solidFill>
                  <a:srgbClr val="CCECFF"/>
                </a:solidFill>
                <a:latin typeface="Broadway"/>
                <a:cs typeface="Broadway"/>
              </a:rPr>
              <a:t> </a:t>
            </a:r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the</a:t>
            </a:r>
            <a:r>
              <a:rPr sz="4000" spc="-5" dirty="0">
                <a:solidFill>
                  <a:srgbClr val="CCECFF"/>
                </a:solidFill>
                <a:latin typeface="Broadway"/>
                <a:cs typeface="Broadway"/>
              </a:rPr>
              <a:t> </a:t>
            </a:r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Stock Market</a:t>
            </a:r>
            <a:r>
              <a:rPr sz="4000" spc="-5" dirty="0">
                <a:solidFill>
                  <a:srgbClr val="CCECFF"/>
                </a:solidFill>
                <a:latin typeface="Broadway"/>
                <a:cs typeface="Broadway"/>
              </a:rPr>
              <a:t> </a:t>
            </a:r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Crash</a:t>
            </a:r>
            <a:r>
              <a:rPr sz="4000" spc="-10" dirty="0">
                <a:solidFill>
                  <a:srgbClr val="CCECFF"/>
                </a:solidFill>
                <a:latin typeface="Broadway"/>
                <a:cs typeface="Broadway"/>
              </a:rPr>
              <a:t> </a:t>
            </a:r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o</a:t>
            </a:r>
            <a:endParaRPr sz="4000">
              <a:latin typeface="Broadway"/>
              <a:cs typeface="Broadw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0303" y="2269489"/>
            <a:ext cx="4730750" cy="2421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8750"/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f</a:t>
            </a:r>
            <a:r>
              <a:rPr sz="4000" spc="-10" dirty="0">
                <a:solidFill>
                  <a:srgbClr val="CCECFF"/>
                </a:solidFill>
                <a:latin typeface="Broadway"/>
                <a:cs typeface="Broadway"/>
              </a:rPr>
              <a:t> </a:t>
            </a:r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1929</a:t>
            </a:r>
            <a:endParaRPr sz="4000">
              <a:latin typeface="Broadway"/>
              <a:cs typeface="Broadwa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4902" y="725424"/>
            <a:ext cx="953135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b="1" dirty="0">
                <a:solidFill>
                  <a:srgbClr val="DDDDDD"/>
                </a:solidFill>
                <a:latin typeface="Arial"/>
                <a:cs typeface="Arial"/>
              </a:rPr>
              <a:t>VUS10.b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0303" y="2206751"/>
            <a:ext cx="4730496" cy="4967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2450" y="3523997"/>
            <a:ext cx="3830574" cy="3469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88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8323" y="1227327"/>
            <a:ext cx="442722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1847" y="463804"/>
            <a:ext cx="298704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2284">
              <a:lnSpc>
                <a:spcPct val="100000"/>
              </a:lnSpc>
            </a:pPr>
            <a:r>
              <a:rPr spc="-30" dirty="0">
                <a:solidFill>
                  <a:srgbClr val="C9C2D1"/>
                </a:solidFill>
                <a:latin typeface="Footlight MT Light"/>
                <a:cs typeface="Footlight MT Light"/>
              </a:rPr>
              <a:t>Cause</a:t>
            </a:r>
            <a:r>
              <a:rPr spc="-20" dirty="0">
                <a:solidFill>
                  <a:srgbClr val="C9C2D1"/>
                </a:solidFill>
                <a:latin typeface="Footlight MT Light"/>
                <a:cs typeface="Footlight MT Light"/>
              </a:rPr>
              <a:t>s</a:t>
            </a:r>
            <a:r>
              <a:rPr spc="-10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30" dirty="0">
                <a:solidFill>
                  <a:srgbClr val="C9C2D1"/>
                </a:solidFill>
                <a:latin typeface="Footlight MT Light"/>
                <a:cs typeface="Footlight MT Light"/>
              </a:rPr>
              <a:t>o</a:t>
            </a:r>
            <a:r>
              <a:rPr spc="-15" dirty="0">
                <a:solidFill>
                  <a:srgbClr val="C9C2D1"/>
                </a:solidFill>
                <a:latin typeface="Footlight MT Light"/>
                <a:cs typeface="Footlight MT Light"/>
              </a:rPr>
              <a:t>f</a:t>
            </a:r>
            <a:r>
              <a:rPr spc="-10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25" dirty="0">
                <a:solidFill>
                  <a:srgbClr val="C9C2D1"/>
                </a:solidFill>
                <a:latin typeface="Footlight MT Light"/>
                <a:cs typeface="Footlight MT Light"/>
              </a:rPr>
              <a:t>th</a:t>
            </a:r>
            <a:r>
              <a:rPr spc="-20" dirty="0">
                <a:solidFill>
                  <a:srgbClr val="C9C2D1"/>
                </a:solidFill>
                <a:latin typeface="Footlight MT Light"/>
                <a:cs typeface="Footlight MT Light"/>
              </a:rPr>
              <a:t>e</a:t>
            </a:r>
            <a:r>
              <a:rPr spc="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20" dirty="0">
                <a:solidFill>
                  <a:srgbClr val="C9C2D1"/>
                </a:solidFill>
                <a:latin typeface="Footlight MT Light"/>
                <a:cs typeface="Footlight MT Light"/>
              </a:rPr>
              <a:t>Grea</a:t>
            </a:r>
            <a:r>
              <a:rPr spc="-15" dirty="0">
                <a:solidFill>
                  <a:srgbClr val="C9C2D1"/>
                </a:solidFill>
                <a:latin typeface="Footlight MT Light"/>
                <a:cs typeface="Footlight MT Light"/>
              </a:rPr>
              <a:t>t</a:t>
            </a:r>
            <a:r>
              <a:rPr spc="-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15" dirty="0">
                <a:solidFill>
                  <a:srgbClr val="C9C2D1"/>
                </a:solidFill>
                <a:latin typeface="Footlight MT Light"/>
                <a:cs typeface="Footlight MT Light"/>
              </a:rPr>
              <a:t>Depression</a:t>
            </a:r>
            <a:endParaRPr>
              <a:latin typeface="Footlight MT Light"/>
              <a:cs typeface="Footlight MT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57115" marR="12700" indent="-342900">
              <a:lnSpc>
                <a:spcPct val="100000"/>
              </a:lnSpc>
              <a:buClr>
                <a:srgbClr val="CEB965"/>
              </a:buClr>
              <a:buFont typeface="MaestroTimes"/>
              <a:buChar char=""/>
              <a:tabLst>
                <a:tab pos="4856480" algn="l"/>
              </a:tabLst>
            </a:pP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High</a:t>
            </a:r>
            <a:r>
              <a:rPr sz="3200" spc="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protective</a:t>
            </a:r>
            <a:r>
              <a:rPr sz="3200" spc="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tariffs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that</a:t>
            </a:r>
            <a:r>
              <a:rPr sz="3200" spc="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produced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retaliatory</a:t>
            </a:r>
            <a:r>
              <a:rPr sz="3200" spc="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tariffs</a:t>
            </a:r>
            <a:r>
              <a:rPr sz="3200" spc="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in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othe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r</a:t>
            </a:r>
            <a:r>
              <a:rPr sz="3200" spc="1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countries, stranglin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g</a:t>
            </a:r>
            <a:r>
              <a:rPr sz="3200" spc="1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world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trad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(Tariff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Ac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t</a:t>
            </a:r>
            <a:r>
              <a:rPr sz="3200" spc="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 1930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,</a:t>
            </a:r>
            <a:r>
              <a:rPr sz="3200" spc="2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popularly calle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d</a:t>
            </a:r>
            <a:r>
              <a:rPr sz="3200" spc="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th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e </a:t>
            </a:r>
            <a:r>
              <a:rPr sz="3200" spc="-20" dirty="0">
                <a:solidFill>
                  <a:srgbClr val="FFFF00"/>
                </a:solidFill>
                <a:latin typeface="Footlight MT Light"/>
                <a:cs typeface="Footlight MT Light"/>
              </a:rPr>
              <a:t>Hawley-</a:t>
            </a:r>
            <a:r>
              <a:rPr sz="3200" spc="-10" dirty="0">
                <a:solidFill>
                  <a:srgbClr val="FFFF00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Footlight MT Light"/>
                <a:cs typeface="Footlight MT Light"/>
              </a:rPr>
              <a:t>Smoo</a:t>
            </a:r>
            <a:r>
              <a:rPr sz="3200" spc="-10" dirty="0">
                <a:solidFill>
                  <a:srgbClr val="FFFF00"/>
                </a:solidFill>
                <a:latin typeface="Footlight MT Light"/>
                <a:cs typeface="Footlight MT Light"/>
              </a:rPr>
              <a:t>t</a:t>
            </a:r>
            <a:r>
              <a:rPr sz="3200" spc="10" dirty="0">
                <a:solidFill>
                  <a:srgbClr val="FFFF00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Footlight MT Light"/>
                <a:cs typeface="Footlight MT Light"/>
              </a:rPr>
              <a:t>Ac</a:t>
            </a:r>
            <a:r>
              <a:rPr sz="3200" spc="-10" dirty="0">
                <a:solidFill>
                  <a:srgbClr val="FFFF00"/>
                </a:solidFill>
                <a:latin typeface="Footlight MT Light"/>
                <a:cs typeface="Footlight MT Light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)</a:t>
            </a:r>
            <a:endParaRPr sz="3200" dirty="0">
              <a:latin typeface="Footlight MT Light"/>
              <a:cs typeface="Footlight MT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0552" y="2189988"/>
            <a:ext cx="3666744" cy="2232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64102" y="4611624"/>
            <a:ext cx="2527935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Congress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tried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to protect American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 raising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price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of imported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goods–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 devastating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mistake!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4" y="457200"/>
            <a:ext cx="443908" cy="685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4739" y="1303020"/>
            <a:ext cx="5713730" cy="3670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6000" spc="-50" dirty="0">
                <a:solidFill>
                  <a:srgbClr val="C9C2D1"/>
                </a:solidFill>
                <a:latin typeface="Cooper Black"/>
                <a:cs typeface="Cooper Black"/>
              </a:rPr>
              <a:t>Ho</a:t>
            </a:r>
            <a:r>
              <a:rPr sz="6000" spc="-60" dirty="0">
                <a:solidFill>
                  <a:srgbClr val="C9C2D1"/>
                </a:solidFill>
                <a:latin typeface="Cooper Black"/>
                <a:cs typeface="Cooper Black"/>
              </a:rPr>
              <a:t>w</a:t>
            </a:r>
            <a:r>
              <a:rPr sz="6000" spc="5" dirty="0">
                <a:solidFill>
                  <a:srgbClr val="C9C2D1"/>
                </a:solidFill>
                <a:latin typeface="Cooper Black"/>
                <a:cs typeface="Cooper Black"/>
              </a:rPr>
              <a:t> </a:t>
            </a:r>
            <a:r>
              <a:rPr sz="6000" spc="-5" dirty="0">
                <a:solidFill>
                  <a:srgbClr val="C9C2D1"/>
                </a:solidFill>
                <a:latin typeface="Cooper Black"/>
                <a:cs typeface="Cooper Black"/>
              </a:rPr>
              <a:t>di</a:t>
            </a:r>
            <a:r>
              <a:rPr sz="6000" dirty="0">
                <a:solidFill>
                  <a:srgbClr val="C9C2D1"/>
                </a:solidFill>
                <a:latin typeface="Cooper Black"/>
                <a:cs typeface="Cooper Black"/>
              </a:rPr>
              <a:t>d</a:t>
            </a:r>
            <a:r>
              <a:rPr sz="6000" spc="-5" dirty="0">
                <a:solidFill>
                  <a:srgbClr val="C9C2D1"/>
                </a:solidFill>
                <a:latin typeface="Cooper Black"/>
                <a:cs typeface="Cooper Black"/>
              </a:rPr>
              <a:t> </a:t>
            </a:r>
            <a:r>
              <a:rPr sz="6000" spc="-40" dirty="0">
                <a:solidFill>
                  <a:srgbClr val="C9C2D1"/>
                </a:solidFill>
                <a:latin typeface="Cooper Black"/>
                <a:cs typeface="Cooper Black"/>
              </a:rPr>
              <a:t>the</a:t>
            </a:r>
            <a:r>
              <a:rPr sz="6000" spc="-20" dirty="0">
                <a:solidFill>
                  <a:srgbClr val="C9C2D1"/>
                </a:solidFill>
                <a:latin typeface="Cooper Black"/>
                <a:cs typeface="Cooper Black"/>
              </a:rPr>
              <a:t> </a:t>
            </a:r>
            <a:r>
              <a:rPr sz="6000" spc="-35" dirty="0">
                <a:solidFill>
                  <a:srgbClr val="C9C2D1"/>
                </a:solidFill>
                <a:latin typeface="Cooper Black"/>
                <a:cs typeface="Cooper Black"/>
              </a:rPr>
              <a:t>depression</a:t>
            </a:r>
            <a:r>
              <a:rPr sz="6000" spc="-15" dirty="0">
                <a:solidFill>
                  <a:srgbClr val="C9C2D1"/>
                </a:solidFill>
                <a:latin typeface="Cooper Black"/>
                <a:cs typeface="Cooper Black"/>
              </a:rPr>
              <a:t> </a:t>
            </a:r>
            <a:r>
              <a:rPr sz="6000" spc="-5" dirty="0">
                <a:solidFill>
                  <a:srgbClr val="C9C2D1"/>
                </a:solidFill>
                <a:latin typeface="Cooper Black"/>
                <a:cs typeface="Cooper Black"/>
              </a:rPr>
              <a:t>affec</a:t>
            </a:r>
            <a:r>
              <a:rPr sz="6000" dirty="0">
                <a:solidFill>
                  <a:srgbClr val="C9C2D1"/>
                </a:solidFill>
                <a:latin typeface="Cooper Black"/>
                <a:cs typeface="Cooper Black"/>
              </a:rPr>
              <a:t>t</a:t>
            </a:r>
            <a:r>
              <a:rPr sz="6000" spc="5" dirty="0">
                <a:solidFill>
                  <a:srgbClr val="C9C2D1"/>
                </a:solidFill>
                <a:latin typeface="Cooper Black"/>
                <a:cs typeface="Cooper Black"/>
              </a:rPr>
              <a:t> </a:t>
            </a:r>
            <a:r>
              <a:rPr sz="6000" spc="-40" dirty="0">
                <a:solidFill>
                  <a:srgbClr val="C9C2D1"/>
                </a:solidFill>
                <a:latin typeface="Cooper Black"/>
                <a:cs typeface="Cooper Black"/>
              </a:rPr>
              <a:t>th</a:t>
            </a:r>
            <a:r>
              <a:rPr sz="6000" spc="-35" dirty="0">
                <a:solidFill>
                  <a:srgbClr val="C9C2D1"/>
                </a:solidFill>
                <a:latin typeface="Cooper Black"/>
                <a:cs typeface="Cooper Black"/>
              </a:rPr>
              <a:t>e</a:t>
            </a:r>
            <a:r>
              <a:rPr sz="6000" spc="10" dirty="0">
                <a:solidFill>
                  <a:srgbClr val="C9C2D1"/>
                </a:solidFill>
                <a:latin typeface="Cooper Black"/>
                <a:cs typeface="Cooper Black"/>
              </a:rPr>
              <a:t> </a:t>
            </a:r>
            <a:r>
              <a:rPr sz="6000" spc="-5" dirty="0">
                <a:solidFill>
                  <a:srgbClr val="C9C2D1"/>
                </a:solidFill>
                <a:latin typeface="Cooper Black"/>
                <a:cs typeface="Cooper Black"/>
              </a:rPr>
              <a:t>lives </a:t>
            </a:r>
            <a:r>
              <a:rPr sz="6000" dirty="0">
                <a:solidFill>
                  <a:srgbClr val="C9C2D1"/>
                </a:solidFill>
                <a:latin typeface="Cooper Black"/>
                <a:cs typeface="Cooper Black"/>
              </a:rPr>
              <a:t>of Americans?</a:t>
            </a:r>
            <a:endParaRPr sz="6000">
              <a:latin typeface="Cooper Black"/>
              <a:cs typeface="Cooper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7201" y="3276600"/>
            <a:ext cx="1718309" cy="3594354"/>
          </a:xfrm>
          <a:custGeom>
            <a:avLst/>
            <a:gdLst/>
            <a:ahLst/>
            <a:cxnLst/>
            <a:rect l="l" t="t" r="r" b="b"/>
            <a:pathLst>
              <a:path w="1718309" h="3594354">
                <a:moveTo>
                  <a:pt x="0" y="0"/>
                </a:moveTo>
                <a:lnTo>
                  <a:pt x="0" y="3594354"/>
                </a:lnTo>
                <a:lnTo>
                  <a:pt x="1718309" y="3594354"/>
                </a:lnTo>
                <a:lnTo>
                  <a:pt x="1718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207" y="3275077"/>
            <a:ext cx="826770" cy="1804415"/>
          </a:xfrm>
          <a:custGeom>
            <a:avLst/>
            <a:gdLst/>
            <a:ahLst/>
            <a:cxnLst/>
            <a:rect l="l" t="t" r="r" b="b"/>
            <a:pathLst>
              <a:path w="826770" h="1804415">
                <a:moveTo>
                  <a:pt x="826770" y="259079"/>
                </a:moveTo>
                <a:lnTo>
                  <a:pt x="797052" y="140207"/>
                </a:lnTo>
                <a:lnTo>
                  <a:pt x="772668" y="92201"/>
                </a:lnTo>
                <a:lnTo>
                  <a:pt x="688086" y="33527"/>
                </a:lnTo>
                <a:lnTo>
                  <a:pt x="505968" y="0"/>
                </a:lnTo>
                <a:lnTo>
                  <a:pt x="325374" y="39623"/>
                </a:lnTo>
                <a:lnTo>
                  <a:pt x="180594" y="179831"/>
                </a:lnTo>
                <a:lnTo>
                  <a:pt x="84582" y="358139"/>
                </a:lnTo>
                <a:lnTo>
                  <a:pt x="36576" y="611123"/>
                </a:lnTo>
                <a:lnTo>
                  <a:pt x="0" y="975360"/>
                </a:lnTo>
                <a:lnTo>
                  <a:pt x="10668" y="1346454"/>
                </a:lnTo>
                <a:lnTo>
                  <a:pt x="48006" y="1545336"/>
                </a:lnTo>
                <a:lnTo>
                  <a:pt x="108204" y="1704593"/>
                </a:lnTo>
                <a:lnTo>
                  <a:pt x="192786" y="1804415"/>
                </a:lnTo>
                <a:lnTo>
                  <a:pt x="342900" y="1804415"/>
                </a:lnTo>
                <a:lnTo>
                  <a:pt x="447294" y="1774277"/>
                </a:lnTo>
                <a:lnTo>
                  <a:pt x="447294" y="729995"/>
                </a:lnTo>
                <a:lnTo>
                  <a:pt x="470916" y="517397"/>
                </a:lnTo>
                <a:lnTo>
                  <a:pt x="555498" y="457961"/>
                </a:lnTo>
                <a:lnTo>
                  <a:pt x="644652" y="457961"/>
                </a:lnTo>
                <a:lnTo>
                  <a:pt x="797052" y="378713"/>
                </a:lnTo>
                <a:lnTo>
                  <a:pt x="826770" y="259079"/>
                </a:lnTo>
                <a:close/>
              </a:path>
              <a:path w="826770" h="1804415">
                <a:moveTo>
                  <a:pt x="609600" y="1584960"/>
                </a:moveTo>
                <a:lnTo>
                  <a:pt x="597408" y="1312926"/>
                </a:lnTo>
                <a:lnTo>
                  <a:pt x="542544" y="1134617"/>
                </a:lnTo>
                <a:lnTo>
                  <a:pt x="482346" y="855726"/>
                </a:lnTo>
                <a:lnTo>
                  <a:pt x="447294" y="729995"/>
                </a:lnTo>
                <a:lnTo>
                  <a:pt x="447294" y="1774277"/>
                </a:lnTo>
                <a:lnTo>
                  <a:pt x="525018" y="1751838"/>
                </a:lnTo>
                <a:lnTo>
                  <a:pt x="609600" y="1584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06330" y="3579114"/>
            <a:ext cx="267462" cy="1880616"/>
          </a:xfrm>
          <a:custGeom>
            <a:avLst/>
            <a:gdLst/>
            <a:ahLst/>
            <a:cxnLst/>
            <a:rect l="l" t="t" r="r" b="b"/>
            <a:pathLst>
              <a:path w="267462" h="1880616">
                <a:moveTo>
                  <a:pt x="195072" y="1797493"/>
                </a:moveTo>
                <a:lnTo>
                  <a:pt x="195072" y="1620012"/>
                </a:lnTo>
                <a:lnTo>
                  <a:pt x="176022" y="1757933"/>
                </a:lnTo>
                <a:lnTo>
                  <a:pt x="97536" y="1801368"/>
                </a:lnTo>
                <a:lnTo>
                  <a:pt x="38862" y="1801368"/>
                </a:lnTo>
                <a:lnTo>
                  <a:pt x="0" y="1823466"/>
                </a:lnTo>
                <a:lnTo>
                  <a:pt x="32004" y="1880616"/>
                </a:lnTo>
                <a:lnTo>
                  <a:pt x="136398" y="1866138"/>
                </a:lnTo>
                <a:lnTo>
                  <a:pt x="195072" y="1797493"/>
                </a:lnTo>
                <a:close/>
              </a:path>
              <a:path w="267462" h="1880616">
                <a:moveTo>
                  <a:pt x="214122" y="469392"/>
                </a:moveTo>
                <a:lnTo>
                  <a:pt x="208026" y="209550"/>
                </a:lnTo>
                <a:lnTo>
                  <a:pt x="176022" y="79248"/>
                </a:lnTo>
                <a:lnTo>
                  <a:pt x="110490" y="0"/>
                </a:lnTo>
                <a:lnTo>
                  <a:pt x="70866" y="64769"/>
                </a:lnTo>
                <a:lnTo>
                  <a:pt x="38862" y="130302"/>
                </a:lnTo>
                <a:lnTo>
                  <a:pt x="97536" y="317754"/>
                </a:lnTo>
                <a:lnTo>
                  <a:pt x="129540" y="499109"/>
                </a:lnTo>
                <a:lnTo>
                  <a:pt x="129540" y="947928"/>
                </a:lnTo>
                <a:lnTo>
                  <a:pt x="136398" y="1258824"/>
                </a:lnTo>
                <a:lnTo>
                  <a:pt x="136398" y="1524716"/>
                </a:lnTo>
                <a:lnTo>
                  <a:pt x="168402" y="1533906"/>
                </a:lnTo>
                <a:lnTo>
                  <a:pt x="188976" y="1600330"/>
                </a:lnTo>
                <a:lnTo>
                  <a:pt x="188976" y="803148"/>
                </a:lnTo>
                <a:lnTo>
                  <a:pt x="214122" y="469392"/>
                </a:lnTo>
                <a:close/>
              </a:path>
              <a:path w="267462" h="1880616">
                <a:moveTo>
                  <a:pt x="136398" y="1524716"/>
                </a:moveTo>
                <a:lnTo>
                  <a:pt x="136398" y="1258824"/>
                </a:lnTo>
                <a:lnTo>
                  <a:pt x="91440" y="1367028"/>
                </a:lnTo>
                <a:lnTo>
                  <a:pt x="91440" y="1511808"/>
                </a:lnTo>
                <a:lnTo>
                  <a:pt x="136398" y="1524716"/>
                </a:lnTo>
                <a:close/>
              </a:path>
              <a:path w="267462" h="1880616">
                <a:moveTo>
                  <a:pt x="267462" y="1599438"/>
                </a:moveTo>
                <a:lnTo>
                  <a:pt x="208026" y="1380744"/>
                </a:lnTo>
                <a:lnTo>
                  <a:pt x="195072" y="1150620"/>
                </a:lnTo>
                <a:lnTo>
                  <a:pt x="188976" y="803148"/>
                </a:lnTo>
                <a:lnTo>
                  <a:pt x="188976" y="1600330"/>
                </a:lnTo>
                <a:lnTo>
                  <a:pt x="195072" y="1620012"/>
                </a:lnTo>
                <a:lnTo>
                  <a:pt x="195072" y="1797493"/>
                </a:lnTo>
                <a:lnTo>
                  <a:pt x="252984" y="1729739"/>
                </a:lnTo>
                <a:lnTo>
                  <a:pt x="267462" y="1599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1771" y="4696205"/>
            <a:ext cx="640842" cy="2000250"/>
          </a:xfrm>
          <a:custGeom>
            <a:avLst/>
            <a:gdLst/>
            <a:ahLst/>
            <a:cxnLst/>
            <a:rect l="l" t="t" r="r" b="b"/>
            <a:pathLst>
              <a:path w="640842" h="2000250">
                <a:moveTo>
                  <a:pt x="268224" y="903641"/>
                </a:moveTo>
                <a:lnTo>
                  <a:pt x="268224" y="674370"/>
                </a:lnTo>
                <a:lnTo>
                  <a:pt x="160020" y="878586"/>
                </a:lnTo>
                <a:lnTo>
                  <a:pt x="115062" y="1051560"/>
                </a:lnTo>
                <a:lnTo>
                  <a:pt x="64008" y="1312926"/>
                </a:lnTo>
                <a:lnTo>
                  <a:pt x="64008" y="1588008"/>
                </a:lnTo>
                <a:lnTo>
                  <a:pt x="25908" y="1769364"/>
                </a:lnTo>
                <a:lnTo>
                  <a:pt x="0" y="1812798"/>
                </a:lnTo>
                <a:lnTo>
                  <a:pt x="0" y="1871472"/>
                </a:lnTo>
                <a:lnTo>
                  <a:pt x="64008" y="1877568"/>
                </a:lnTo>
                <a:lnTo>
                  <a:pt x="140970" y="1874377"/>
                </a:lnTo>
                <a:lnTo>
                  <a:pt x="140970" y="1399032"/>
                </a:lnTo>
                <a:lnTo>
                  <a:pt x="198120" y="1159764"/>
                </a:lnTo>
                <a:lnTo>
                  <a:pt x="268224" y="903641"/>
                </a:lnTo>
                <a:close/>
              </a:path>
              <a:path w="640842" h="2000250">
                <a:moveTo>
                  <a:pt x="640842" y="1855470"/>
                </a:moveTo>
                <a:lnTo>
                  <a:pt x="543306" y="1789938"/>
                </a:lnTo>
                <a:lnTo>
                  <a:pt x="351282" y="1761744"/>
                </a:lnTo>
                <a:lnTo>
                  <a:pt x="140970" y="1783842"/>
                </a:lnTo>
                <a:lnTo>
                  <a:pt x="140970" y="1874377"/>
                </a:lnTo>
                <a:lnTo>
                  <a:pt x="211074" y="1871472"/>
                </a:lnTo>
                <a:lnTo>
                  <a:pt x="370332" y="1871472"/>
                </a:lnTo>
                <a:lnTo>
                  <a:pt x="479298" y="1936242"/>
                </a:lnTo>
                <a:lnTo>
                  <a:pt x="536448" y="2000250"/>
                </a:lnTo>
                <a:lnTo>
                  <a:pt x="594360" y="1979676"/>
                </a:lnTo>
                <a:lnTo>
                  <a:pt x="640842" y="1855470"/>
                </a:lnTo>
                <a:close/>
              </a:path>
              <a:path w="640842" h="2000250">
                <a:moveTo>
                  <a:pt x="390144" y="464820"/>
                </a:moveTo>
                <a:lnTo>
                  <a:pt x="390144" y="203454"/>
                </a:lnTo>
                <a:lnTo>
                  <a:pt x="364236" y="44195"/>
                </a:lnTo>
                <a:lnTo>
                  <a:pt x="287274" y="0"/>
                </a:lnTo>
                <a:lnTo>
                  <a:pt x="179070" y="0"/>
                </a:lnTo>
                <a:lnTo>
                  <a:pt x="153162" y="87630"/>
                </a:lnTo>
                <a:lnTo>
                  <a:pt x="211074" y="217932"/>
                </a:lnTo>
                <a:lnTo>
                  <a:pt x="268224" y="413766"/>
                </a:lnTo>
                <a:lnTo>
                  <a:pt x="268224" y="903641"/>
                </a:lnTo>
                <a:lnTo>
                  <a:pt x="275082" y="878586"/>
                </a:lnTo>
                <a:lnTo>
                  <a:pt x="351282" y="747522"/>
                </a:lnTo>
                <a:lnTo>
                  <a:pt x="390144" y="464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93554" y="3432809"/>
            <a:ext cx="259842" cy="1883664"/>
          </a:xfrm>
          <a:custGeom>
            <a:avLst/>
            <a:gdLst/>
            <a:ahLst/>
            <a:cxnLst/>
            <a:rect l="l" t="t" r="r" b="b"/>
            <a:pathLst>
              <a:path w="259842" h="1883664">
                <a:moveTo>
                  <a:pt x="191261" y="1800681"/>
                </a:moveTo>
                <a:lnTo>
                  <a:pt x="191261" y="1623060"/>
                </a:lnTo>
                <a:lnTo>
                  <a:pt x="172211" y="1760982"/>
                </a:lnTo>
                <a:lnTo>
                  <a:pt x="95249" y="1804416"/>
                </a:lnTo>
                <a:lnTo>
                  <a:pt x="38099" y="1804416"/>
                </a:lnTo>
                <a:lnTo>
                  <a:pt x="0" y="1826514"/>
                </a:lnTo>
                <a:lnTo>
                  <a:pt x="32003" y="1883664"/>
                </a:lnTo>
                <a:lnTo>
                  <a:pt x="134111" y="1869186"/>
                </a:lnTo>
                <a:lnTo>
                  <a:pt x="191261" y="1800681"/>
                </a:lnTo>
                <a:close/>
              </a:path>
              <a:path w="259842" h="1883664">
                <a:moveTo>
                  <a:pt x="210311" y="470916"/>
                </a:moveTo>
                <a:lnTo>
                  <a:pt x="204215" y="209550"/>
                </a:lnTo>
                <a:lnTo>
                  <a:pt x="172211" y="79248"/>
                </a:lnTo>
                <a:lnTo>
                  <a:pt x="108203" y="0"/>
                </a:lnTo>
                <a:lnTo>
                  <a:pt x="70103" y="64769"/>
                </a:lnTo>
                <a:lnTo>
                  <a:pt x="38099" y="130302"/>
                </a:lnTo>
                <a:lnTo>
                  <a:pt x="95249" y="317754"/>
                </a:lnTo>
                <a:lnTo>
                  <a:pt x="127253" y="499109"/>
                </a:lnTo>
                <a:lnTo>
                  <a:pt x="127253" y="949452"/>
                </a:lnTo>
                <a:lnTo>
                  <a:pt x="134111" y="1260348"/>
                </a:lnTo>
                <a:lnTo>
                  <a:pt x="134111" y="1526874"/>
                </a:lnTo>
                <a:lnTo>
                  <a:pt x="166115" y="1535430"/>
                </a:lnTo>
                <a:lnTo>
                  <a:pt x="185165" y="1601816"/>
                </a:lnTo>
                <a:lnTo>
                  <a:pt x="185165" y="803148"/>
                </a:lnTo>
                <a:lnTo>
                  <a:pt x="210311" y="470916"/>
                </a:lnTo>
                <a:close/>
              </a:path>
              <a:path w="259842" h="1883664">
                <a:moveTo>
                  <a:pt x="134111" y="1526874"/>
                </a:moveTo>
                <a:lnTo>
                  <a:pt x="134111" y="1260348"/>
                </a:lnTo>
                <a:lnTo>
                  <a:pt x="89153" y="1370076"/>
                </a:lnTo>
                <a:lnTo>
                  <a:pt x="89153" y="1514856"/>
                </a:lnTo>
                <a:lnTo>
                  <a:pt x="134111" y="1526874"/>
                </a:lnTo>
                <a:close/>
              </a:path>
              <a:path w="259842" h="1883664">
                <a:moveTo>
                  <a:pt x="259841" y="1600962"/>
                </a:moveTo>
                <a:lnTo>
                  <a:pt x="204215" y="1383792"/>
                </a:lnTo>
                <a:lnTo>
                  <a:pt x="191261" y="1152144"/>
                </a:lnTo>
                <a:lnTo>
                  <a:pt x="185165" y="803148"/>
                </a:lnTo>
                <a:lnTo>
                  <a:pt x="185165" y="1601816"/>
                </a:lnTo>
                <a:lnTo>
                  <a:pt x="191261" y="1623060"/>
                </a:lnTo>
                <a:lnTo>
                  <a:pt x="191261" y="1800681"/>
                </a:lnTo>
                <a:lnTo>
                  <a:pt x="249173" y="1731264"/>
                </a:lnTo>
                <a:lnTo>
                  <a:pt x="259841" y="160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8323" y="1227327"/>
            <a:ext cx="442722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1847" y="463804"/>
            <a:ext cx="298704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9783" y="998220"/>
            <a:ext cx="2416175" cy="927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6000" spc="-40" dirty="0">
                <a:solidFill>
                  <a:srgbClr val="C9C2D1"/>
                </a:solidFill>
                <a:latin typeface="Cooper Black"/>
                <a:cs typeface="Cooper Black"/>
              </a:rPr>
              <a:t>Impac</a:t>
            </a:r>
            <a:endParaRPr sz="6000">
              <a:latin typeface="Cooper Black"/>
              <a:cs typeface="Cooper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258" y="998221"/>
            <a:ext cx="3123565" cy="1762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6000" spc="-30" dirty="0">
                <a:solidFill>
                  <a:srgbClr val="C9C2D1"/>
                </a:solidFill>
                <a:latin typeface="Cooper Black"/>
                <a:cs typeface="Cooper Black"/>
              </a:rPr>
              <a:t>t</a:t>
            </a:r>
            <a:endParaRPr sz="6000">
              <a:latin typeface="Cooper Black"/>
              <a:cs typeface="Cooper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0702" y="2486152"/>
            <a:ext cx="3883660" cy="2597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0010" indent="-342900">
              <a:buClr>
                <a:srgbClr val="CEB965"/>
              </a:buClr>
              <a:buSzPct val="68750"/>
              <a:buFont typeface="MaestroTimes"/>
              <a:buChar char=""/>
              <a:tabLst>
                <a:tab pos="354965" algn="l"/>
              </a:tabLst>
            </a:pP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Unemployment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 homelessness</a:t>
            </a:r>
            <a:endParaRPr sz="3200">
              <a:latin typeface="Bradley Hand ITC"/>
              <a:cs typeface="Bradley Hand ITC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CEB965"/>
              </a:buClr>
              <a:buFont typeface="MaestroTimes"/>
              <a:buChar char=""/>
            </a:pPr>
            <a:endParaRPr sz="750"/>
          </a:p>
          <a:p>
            <a:pPr marL="355600" marR="12700" indent="-342900">
              <a:buClr>
                <a:srgbClr val="CEB965"/>
              </a:buClr>
              <a:buSzPct val="68750"/>
              <a:buFont typeface="MaestroTimes"/>
              <a:buChar char=""/>
              <a:tabLst>
                <a:tab pos="354965" algn="l"/>
              </a:tabLst>
            </a:pP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Collaps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 o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 financial</a:t>
            </a:r>
            <a:r>
              <a:rPr sz="3200" spc="-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Bradley Hand ITC"/>
                <a:cs typeface="Bradley Hand ITC"/>
              </a:rPr>
              <a:t>system</a:t>
            </a:r>
            <a:r>
              <a:rPr sz="3200" spc="-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Bradley Hand ITC"/>
                <a:cs typeface="Bradley Hand ITC"/>
              </a:rPr>
              <a:t>(bank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 closing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s 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caused</a:t>
            </a:r>
            <a:endParaRPr sz="3200">
              <a:latin typeface="Bradley Hand ITC"/>
              <a:cs typeface="Bradley Hand IT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3601" y="5022149"/>
            <a:ext cx="3241040" cy="152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investor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 t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 los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 all th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e mone</a:t>
            </a:r>
            <a:r>
              <a:rPr sz="3200" spc="-25" dirty="0">
                <a:solidFill>
                  <a:srgbClr val="FFFFFF"/>
                </a:solidFill>
                <a:latin typeface="Bradley Hand ITC"/>
                <a:cs typeface="Bradley Hand ITC"/>
              </a:rPr>
              <a:t>y 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they deposited).</a:t>
            </a:r>
            <a:endParaRPr sz="3200">
              <a:latin typeface="Bradley Hand ITC"/>
              <a:cs typeface="Bradley Hand IT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22439" y="1067563"/>
            <a:ext cx="3658361" cy="4572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50303" y="5449823"/>
            <a:ext cx="3467735" cy="1643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algn="just"/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Thi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woma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wa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lef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wit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her childre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husban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went lookin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work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loo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of uncertaint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show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th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5" dirty="0" err="1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b="1" i="1" spc="-5" dirty="0" err="1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i="1" spc="-5" dirty="0" err="1" smtClean="0">
                <a:solidFill>
                  <a:srgbClr val="FFFFFF"/>
                </a:solidFill>
                <a:latin typeface="Arial"/>
                <a:cs typeface="Arial"/>
              </a:rPr>
              <a:t>spair</a:t>
            </a:r>
            <a:r>
              <a:rPr b="1" i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of the time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 dirty="0"/>
          </a:p>
          <a:p>
            <a:pPr marL="12700"/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Phot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b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Lange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Nationa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Archives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47562" y="457201"/>
            <a:ext cx="2968751" cy="2302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0140" y="457200"/>
            <a:ext cx="990600" cy="6830568"/>
          </a:xfrm>
          <a:custGeom>
            <a:avLst/>
            <a:gdLst/>
            <a:ahLst/>
            <a:cxnLst/>
            <a:rect l="l" t="t" r="r" b="b"/>
            <a:pathLst>
              <a:path w="990600" h="6830568">
                <a:moveTo>
                  <a:pt x="0" y="0"/>
                </a:moveTo>
                <a:lnTo>
                  <a:pt x="0" y="6830568"/>
                </a:lnTo>
                <a:lnTo>
                  <a:pt x="990600" y="6830568"/>
                </a:lnTo>
                <a:lnTo>
                  <a:pt x="99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87091" y="2150365"/>
            <a:ext cx="990600" cy="450427"/>
          </a:xfrm>
          <a:custGeom>
            <a:avLst/>
            <a:gdLst/>
            <a:ahLst/>
            <a:cxnLst/>
            <a:rect l="l" t="t" r="r" b="b"/>
            <a:pathLst>
              <a:path w="990600" h="450427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24680" y="439580"/>
                </a:lnTo>
                <a:lnTo>
                  <a:pt x="49401" y="445693"/>
                </a:lnTo>
                <a:lnTo>
                  <a:pt x="74591" y="449198"/>
                </a:lnTo>
                <a:lnTo>
                  <a:pt x="100681" y="450427"/>
                </a:lnTo>
                <a:lnTo>
                  <a:pt x="128099" y="449710"/>
                </a:lnTo>
                <a:lnTo>
                  <a:pt x="157274" y="447380"/>
                </a:lnTo>
                <a:lnTo>
                  <a:pt x="188636" y="443765"/>
                </a:lnTo>
                <a:lnTo>
                  <a:pt x="222613" y="439198"/>
                </a:lnTo>
                <a:lnTo>
                  <a:pt x="259636" y="434009"/>
                </a:lnTo>
                <a:lnTo>
                  <a:pt x="300132" y="428529"/>
                </a:lnTo>
                <a:lnTo>
                  <a:pt x="344532" y="423089"/>
                </a:lnTo>
                <a:lnTo>
                  <a:pt x="393265" y="418021"/>
                </a:lnTo>
                <a:lnTo>
                  <a:pt x="446759" y="413653"/>
                </a:lnTo>
                <a:lnTo>
                  <a:pt x="505444" y="410319"/>
                </a:lnTo>
                <a:lnTo>
                  <a:pt x="569749" y="408348"/>
                </a:lnTo>
                <a:lnTo>
                  <a:pt x="640104" y="408072"/>
                </a:lnTo>
                <a:lnTo>
                  <a:pt x="716937" y="409821"/>
                </a:lnTo>
                <a:lnTo>
                  <a:pt x="800678" y="413926"/>
                </a:lnTo>
                <a:lnTo>
                  <a:pt x="891756" y="420719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0140" y="1738883"/>
            <a:ext cx="990600" cy="455092"/>
          </a:xfrm>
          <a:custGeom>
            <a:avLst/>
            <a:gdLst/>
            <a:ahLst/>
            <a:cxnLst/>
            <a:rect l="l" t="t" r="r" b="b"/>
            <a:pathLst>
              <a:path w="990600" h="455092">
                <a:moveTo>
                  <a:pt x="990600" y="432054"/>
                </a:moveTo>
                <a:lnTo>
                  <a:pt x="990600" y="0"/>
                </a:lnTo>
                <a:lnTo>
                  <a:pt x="0" y="0"/>
                </a:lnTo>
                <a:lnTo>
                  <a:pt x="0" y="432054"/>
                </a:lnTo>
                <a:lnTo>
                  <a:pt x="47271" y="425652"/>
                </a:lnTo>
                <a:lnTo>
                  <a:pt x="97359" y="421581"/>
                </a:lnTo>
                <a:lnTo>
                  <a:pt x="149833" y="419564"/>
                </a:lnTo>
                <a:lnTo>
                  <a:pt x="204264" y="419325"/>
                </a:lnTo>
                <a:lnTo>
                  <a:pt x="260222" y="420588"/>
                </a:lnTo>
                <a:lnTo>
                  <a:pt x="317278" y="423076"/>
                </a:lnTo>
                <a:lnTo>
                  <a:pt x="375001" y="426515"/>
                </a:lnTo>
                <a:lnTo>
                  <a:pt x="432962" y="430627"/>
                </a:lnTo>
                <a:lnTo>
                  <a:pt x="490731" y="435137"/>
                </a:lnTo>
                <a:lnTo>
                  <a:pt x="547878" y="439769"/>
                </a:lnTo>
                <a:lnTo>
                  <a:pt x="603973" y="444246"/>
                </a:lnTo>
                <a:lnTo>
                  <a:pt x="658587" y="448293"/>
                </a:lnTo>
                <a:lnTo>
                  <a:pt x="711290" y="451634"/>
                </a:lnTo>
                <a:lnTo>
                  <a:pt x="761652" y="453992"/>
                </a:lnTo>
                <a:lnTo>
                  <a:pt x="809244" y="455092"/>
                </a:lnTo>
                <a:lnTo>
                  <a:pt x="853635" y="454657"/>
                </a:lnTo>
                <a:lnTo>
                  <a:pt x="894395" y="452412"/>
                </a:lnTo>
                <a:lnTo>
                  <a:pt x="931096" y="448081"/>
                </a:lnTo>
                <a:lnTo>
                  <a:pt x="963308" y="441386"/>
                </a:lnTo>
                <a:lnTo>
                  <a:pt x="990600" y="432054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0140" y="608530"/>
            <a:ext cx="990600" cy="288153"/>
          </a:xfrm>
          <a:custGeom>
            <a:avLst/>
            <a:gdLst/>
            <a:ahLst/>
            <a:cxnLst/>
            <a:rect l="l" t="t" r="r" b="b"/>
            <a:pathLst>
              <a:path w="990600" h="288153">
                <a:moveTo>
                  <a:pt x="990600" y="260150"/>
                </a:moveTo>
                <a:lnTo>
                  <a:pt x="990600" y="36884"/>
                </a:lnTo>
                <a:lnTo>
                  <a:pt x="970234" y="35691"/>
                </a:lnTo>
                <a:lnTo>
                  <a:pt x="947258" y="34193"/>
                </a:lnTo>
                <a:lnTo>
                  <a:pt x="921928" y="32432"/>
                </a:lnTo>
                <a:lnTo>
                  <a:pt x="894502" y="30447"/>
                </a:lnTo>
                <a:lnTo>
                  <a:pt x="865239" y="28276"/>
                </a:lnTo>
                <a:lnTo>
                  <a:pt x="768998" y="21047"/>
                </a:lnTo>
                <a:lnTo>
                  <a:pt x="734960" y="18530"/>
                </a:lnTo>
                <a:lnTo>
                  <a:pt x="665494" y="13571"/>
                </a:lnTo>
                <a:lnTo>
                  <a:pt x="595894" y="8975"/>
                </a:lnTo>
                <a:lnTo>
                  <a:pt x="528220" y="5059"/>
                </a:lnTo>
                <a:lnTo>
                  <a:pt x="464536" y="2137"/>
                </a:lnTo>
                <a:lnTo>
                  <a:pt x="406903" y="524"/>
                </a:lnTo>
                <a:lnTo>
                  <a:pt x="332064" y="160"/>
                </a:lnTo>
                <a:lnTo>
                  <a:pt x="238216" y="0"/>
                </a:lnTo>
                <a:lnTo>
                  <a:pt x="215926" y="238"/>
                </a:lnTo>
                <a:lnTo>
                  <a:pt x="173151" y="1350"/>
                </a:lnTo>
                <a:lnTo>
                  <a:pt x="133165" y="3593"/>
                </a:lnTo>
                <a:lnTo>
                  <a:pt x="79415" y="9829"/>
                </a:lnTo>
                <a:lnTo>
                  <a:pt x="34512" y="20541"/>
                </a:lnTo>
                <a:lnTo>
                  <a:pt x="0" y="36884"/>
                </a:lnTo>
                <a:lnTo>
                  <a:pt x="0" y="260150"/>
                </a:lnTo>
                <a:lnTo>
                  <a:pt x="63473" y="270231"/>
                </a:lnTo>
                <a:lnTo>
                  <a:pt x="104496" y="274432"/>
                </a:lnTo>
                <a:lnTo>
                  <a:pt x="150717" y="278072"/>
                </a:lnTo>
                <a:lnTo>
                  <a:pt x="201394" y="281153"/>
                </a:lnTo>
                <a:lnTo>
                  <a:pt x="255782" y="283673"/>
                </a:lnTo>
                <a:lnTo>
                  <a:pt x="313139" y="285633"/>
                </a:lnTo>
                <a:lnTo>
                  <a:pt x="372721" y="287033"/>
                </a:lnTo>
                <a:lnTo>
                  <a:pt x="434834" y="287878"/>
                </a:lnTo>
                <a:lnTo>
                  <a:pt x="495751" y="288153"/>
                </a:lnTo>
                <a:lnTo>
                  <a:pt x="557380" y="287874"/>
                </a:lnTo>
                <a:lnTo>
                  <a:pt x="618427" y="287033"/>
                </a:lnTo>
                <a:lnTo>
                  <a:pt x="677980" y="285633"/>
                </a:lnTo>
                <a:lnTo>
                  <a:pt x="735297" y="283673"/>
                </a:lnTo>
                <a:lnTo>
                  <a:pt x="789634" y="281153"/>
                </a:lnTo>
                <a:lnTo>
                  <a:pt x="840248" y="278072"/>
                </a:lnTo>
                <a:lnTo>
                  <a:pt x="886395" y="274432"/>
                </a:lnTo>
                <a:lnTo>
                  <a:pt x="927331" y="270231"/>
                </a:lnTo>
                <a:lnTo>
                  <a:pt x="962314" y="265471"/>
                </a:lnTo>
                <a:lnTo>
                  <a:pt x="990600" y="260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7091" y="1442467"/>
            <a:ext cx="990600" cy="336613"/>
          </a:xfrm>
          <a:custGeom>
            <a:avLst/>
            <a:gdLst/>
            <a:ahLst/>
            <a:cxnLst/>
            <a:rect l="l" t="t" r="r" b="b"/>
            <a:pathLst>
              <a:path w="990600" h="336613">
                <a:moveTo>
                  <a:pt x="990600" y="299466"/>
                </a:moveTo>
                <a:lnTo>
                  <a:pt x="990600" y="0"/>
                </a:lnTo>
                <a:lnTo>
                  <a:pt x="959806" y="331"/>
                </a:lnTo>
                <a:lnTo>
                  <a:pt x="898257" y="2666"/>
                </a:lnTo>
                <a:lnTo>
                  <a:pt x="834425" y="6536"/>
                </a:lnTo>
                <a:lnTo>
                  <a:pt x="800777" y="8785"/>
                </a:lnTo>
                <a:lnTo>
                  <a:pt x="765507" y="11103"/>
                </a:lnTo>
                <a:lnTo>
                  <a:pt x="688699" y="15530"/>
                </a:lnTo>
                <a:lnTo>
                  <a:pt x="646461" y="17430"/>
                </a:lnTo>
                <a:lnTo>
                  <a:pt x="601200" y="18982"/>
                </a:lnTo>
                <a:lnTo>
                  <a:pt x="552565" y="20080"/>
                </a:lnTo>
                <a:lnTo>
                  <a:pt x="500207" y="20620"/>
                </a:lnTo>
                <a:lnTo>
                  <a:pt x="443774" y="20498"/>
                </a:lnTo>
                <a:lnTo>
                  <a:pt x="382916" y="19609"/>
                </a:lnTo>
                <a:lnTo>
                  <a:pt x="317284" y="17849"/>
                </a:lnTo>
                <a:lnTo>
                  <a:pt x="246527" y="15112"/>
                </a:lnTo>
                <a:lnTo>
                  <a:pt x="170294" y="11295"/>
                </a:lnTo>
                <a:lnTo>
                  <a:pt x="88235" y="6292"/>
                </a:lnTo>
                <a:lnTo>
                  <a:pt x="0" y="0"/>
                </a:lnTo>
                <a:lnTo>
                  <a:pt x="0" y="299466"/>
                </a:lnTo>
                <a:lnTo>
                  <a:pt x="63453" y="312839"/>
                </a:lnTo>
                <a:lnTo>
                  <a:pt x="104452" y="318411"/>
                </a:lnTo>
                <a:lnTo>
                  <a:pt x="150644" y="323240"/>
                </a:lnTo>
                <a:lnTo>
                  <a:pt x="201287" y="327326"/>
                </a:lnTo>
                <a:lnTo>
                  <a:pt x="255638" y="330669"/>
                </a:lnTo>
                <a:lnTo>
                  <a:pt x="312957" y="333270"/>
                </a:lnTo>
                <a:lnTo>
                  <a:pt x="372502" y="335127"/>
                </a:lnTo>
                <a:lnTo>
                  <a:pt x="433530" y="336242"/>
                </a:lnTo>
                <a:lnTo>
                  <a:pt x="495300" y="336613"/>
                </a:lnTo>
                <a:lnTo>
                  <a:pt x="557069" y="336242"/>
                </a:lnTo>
                <a:lnTo>
                  <a:pt x="618097" y="335127"/>
                </a:lnTo>
                <a:lnTo>
                  <a:pt x="677642" y="333270"/>
                </a:lnTo>
                <a:lnTo>
                  <a:pt x="734961" y="330669"/>
                </a:lnTo>
                <a:lnTo>
                  <a:pt x="789312" y="327326"/>
                </a:lnTo>
                <a:lnTo>
                  <a:pt x="839955" y="323240"/>
                </a:lnTo>
                <a:lnTo>
                  <a:pt x="886147" y="318411"/>
                </a:lnTo>
                <a:lnTo>
                  <a:pt x="927146" y="312839"/>
                </a:lnTo>
                <a:lnTo>
                  <a:pt x="962211" y="306524"/>
                </a:lnTo>
                <a:lnTo>
                  <a:pt x="990600" y="2994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9377" y="1133856"/>
            <a:ext cx="990600" cy="432815"/>
          </a:xfrm>
          <a:custGeom>
            <a:avLst/>
            <a:gdLst/>
            <a:ahLst/>
            <a:cxnLst/>
            <a:rect l="l" t="t" r="r" b="b"/>
            <a:pathLst>
              <a:path w="990600" h="432815">
                <a:moveTo>
                  <a:pt x="990600" y="432816"/>
                </a:moveTo>
                <a:lnTo>
                  <a:pt x="990600" y="0"/>
                </a:lnTo>
                <a:lnTo>
                  <a:pt x="0" y="0"/>
                </a:lnTo>
                <a:lnTo>
                  <a:pt x="0" y="432816"/>
                </a:lnTo>
                <a:lnTo>
                  <a:pt x="23878" y="432445"/>
                </a:lnTo>
                <a:lnTo>
                  <a:pt x="77138" y="429714"/>
                </a:lnTo>
                <a:lnTo>
                  <a:pt x="136398" y="424838"/>
                </a:lnTo>
                <a:lnTo>
                  <a:pt x="200046" y="418431"/>
                </a:lnTo>
                <a:lnTo>
                  <a:pt x="266474" y="411105"/>
                </a:lnTo>
                <a:lnTo>
                  <a:pt x="334072" y="403472"/>
                </a:lnTo>
                <a:lnTo>
                  <a:pt x="367808" y="399733"/>
                </a:lnTo>
                <a:lnTo>
                  <a:pt x="434144" y="392789"/>
                </a:lnTo>
                <a:lnTo>
                  <a:pt x="497628" y="387071"/>
                </a:lnTo>
                <a:lnTo>
                  <a:pt x="556650" y="383191"/>
                </a:lnTo>
                <a:lnTo>
                  <a:pt x="609600" y="381762"/>
                </a:lnTo>
                <a:lnTo>
                  <a:pt x="633661" y="381768"/>
                </a:lnTo>
                <a:lnTo>
                  <a:pt x="677762" y="381934"/>
                </a:lnTo>
                <a:lnTo>
                  <a:pt x="717458" y="382559"/>
                </a:lnTo>
                <a:lnTo>
                  <a:pt x="771253" y="385029"/>
                </a:lnTo>
                <a:lnTo>
                  <a:pt x="821592" y="390256"/>
                </a:lnTo>
                <a:lnTo>
                  <a:pt x="872347" y="399273"/>
                </a:lnTo>
                <a:lnTo>
                  <a:pt x="927392" y="413115"/>
                </a:lnTo>
                <a:lnTo>
                  <a:pt x="968384" y="425534"/>
                </a:lnTo>
                <a:lnTo>
                  <a:pt x="990600" y="432816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0140" y="853056"/>
            <a:ext cx="990600" cy="322757"/>
          </a:xfrm>
          <a:custGeom>
            <a:avLst/>
            <a:gdLst/>
            <a:ahLst/>
            <a:cxnLst/>
            <a:rect l="l" t="t" r="r" b="b"/>
            <a:pathLst>
              <a:path w="990600" h="322757">
                <a:moveTo>
                  <a:pt x="990600" y="302136"/>
                </a:moveTo>
                <a:lnTo>
                  <a:pt x="990600" y="20958"/>
                </a:lnTo>
                <a:lnTo>
                  <a:pt x="838200" y="20958"/>
                </a:lnTo>
                <a:lnTo>
                  <a:pt x="810840" y="20622"/>
                </a:lnTo>
                <a:lnTo>
                  <a:pt x="741810" y="18247"/>
                </a:lnTo>
                <a:lnTo>
                  <a:pt x="701283" y="16423"/>
                </a:lnTo>
                <a:lnTo>
                  <a:pt x="657510" y="14314"/>
                </a:lnTo>
                <a:lnTo>
                  <a:pt x="609600" y="11958"/>
                </a:lnTo>
                <a:lnTo>
                  <a:pt x="562512" y="9673"/>
                </a:lnTo>
                <a:lnTo>
                  <a:pt x="512429" y="7352"/>
                </a:lnTo>
                <a:lnTo>
                  <a:pt x="459271" y="5093"/>
                </a:lnTo>
                <a:lnTo>
                  <a:pt x="409956" y="3242"/>
                </a:lnTo>
                <a:lnTo>
                  <a:pt x="358707" y="1665"/>
                </a:lnTo>
                <a:lnTo>
                  <a:pt x="308213" y="549"/>
                </a:lnTo>
                <a:lnTo>
                  <a:pt x="259045" y="0"/>
                </a:lnTo>
                <a:lnTo>
                  <a:pt x="211287" y="133"/>
                </a:lnTo>
                <a:lnTo>
                  <a:pt x="166973" y="1027"/>
                </a:lnTo>
                <a:lnTo>
                  <a:pt x="125211" y="2816"/>
                </a:lnTo>
                <a:lnTo>
                  <a:pt x="86807" y="5627"/>
                </a:lnTo>
                <a:lnTo>
                  <a:pt x="23884" y="14562"/>
                </a:lnTo>
                <a:lnTo>
                  <a:pt x="0" y="20958"/>
                </a:lnTo>
                <a:lnTo>
                  <a:pt x="0" y="302136"/>
                </a:lnTo>
                <a:lnTo>
                  <a:pt x="37437" y="313431"/>
                </a:lnTo>
                <a:lnTo>
                  <a:pt x="87062" y="320001"/>
                </a:lnTo>
                <a:lnTo>
                  <a:pt x="145595" y="322635"/>
                </a:lnTo>
                <a:lnTo>
                  <a:pt x="177735" y="322757"/>
                </a:lnTo>
                <a:lnTo>
                  <a:pt x="211775" y="322201"/>
                </a:lnTo>
                <a:lnTo>
                  <a:pt x="281368" y="319567"/>
                </a:lnTo>
                <a:lnTo>
                  <a:pt x="353324" y="315523"/>
                </a:lnTo>
                <a:lnTo>
                  <a:pt x="459271" y="308673"/>
                </a:lnTo>
                <a:lnTo>
                  <a:pt x="492800" y="306598"/>
                </a:lnTo>
                <a:lnTo>
                  <a:pt x="524912" y="304803"/>
                </a:lnTo>
                <a:lnTo>
                  <a:pt x="555292" y="303391"/>
                </a:lnTo>
                <a:lnTo>
                  <a:pt x="583626" y="302467"/>
                </a:lnTo>
                <a:lnTo>
                  <a:pt x="609600" y="302136"/>
                </a:lnTo>
                <a:lnTo>
                  <a:pt x="634296" y="302467"/>
                </a:lnTo>
                <a:lnTo>
                  <a:pt x="682877" y="304803"/>
                </a:lnTo>
                <a:lnTo>
                  <a:pt x="729996" y="308673"/>
                </a:lnTo>
                <a:lnTo>
                  <a:pt x="775194" y="313240"/>
                </a:lnTo>
                <a:lnTo>
                  <a:pt x="796930" y="315523"/>
                </a:lnTo>
                <a:lnTo>
                  <a:pt x="818014" y="317667"/>
                </a:lnTo>
                <a:lnTo>
                  <a:pt x="838390" y="319567"/>
                </a:lnTo>
                <a:lnTo>
                  <a:pt x="858000" y="321118"/>
                </a:lnTo>
                <a:lnTo>
                  <a:pt x="876787" y="322216"/>
                </a:lnTo>
                <a:lnTo>
                  <a:pt x="894694" y="322757"/>
                </a:lnTo>
                <a:lnTo>
                  <a:pt x="911664" y="322635"/>
                </a:lnTo>
                <a:lnTo>
                  <a:pt x="956378" y="317249"/>
                </a:lnTo>
                <a:lnTo>
                  <a:pt x="980453" y="308429"/>
                </a:lnTo>
                <a:lnTo>
                  <a:pt x="990600" y="302136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7186" y="4391406"/>
            <a:ext cx="990600" cy="448903"/>
          </a:xfrm>
          <a:custGeom>
            <a:avLst/>
            <a:gdLst/>
            <a:ahLst/>
            <a:cxnLst/>
            <a:rect l="l" t="t" r="r" b="b"/>
            <a:pathLst>
              <a:path w="990600" h="448903">
                <a:moveTo>
                  <a:pt x="990600" y="429006"/>
                </a:moveTo>
                <a:lnTo>
                  <a:pt x="990600" y="0"/>
                </a:lnTo>
                <a:lnTo>
                  <a:pt x="0" y="0"/>
                </a:lnTo>
                <a:lnTo>
                  <a:pt x="0" y="429006"/>
                </a:lnTo>
                <a:lnTo>
                  <a:pt x="24577" y="438056"/>
                </a:lnTo>
                <a:lnTo>
                  <a:pt x="49216" y="444169"/>
                </a:lnTo>
                <a:lnTo>
                  <a:pt x="74344" y="447674"/>
                </a:lnTo>
                <a:lnTo>
                  <a:pt x="100388" y="448903"/>
                </a:lnTo>
                <a:lnTo>
                  <a:pt x="127777" y="448186"/>
                </a:lnTo>
                <a:lnTo>
                  <a:pt x="156938" y="445856"/>
                </a:lnTo>
                <a:lnTo>
                  <a:pt x="188298" y="442241"/>
                </a:lnTo>
                <a:lnTo>
                  <a:pt x="222284" y="437674"/>
                </a:lnTo>
                <a:lnTo>
                  <a:pt x="259324" y="432485"/>
                </a:lnTo>
                <a:lnTo>
                  <a:pt x="299847" y="427005"/>
                </a:lnTo>
                <a:lnTo>
                  <a:pt x="344278" y="421565"/>
                </a:lnTo>
                <a:lnTo>
                  <a:pt x="393045" y="416497"/>
                </a:lnTo>
                <a:lnTo>
                  <a:pt x="446577" y="412129"/>
                </a:lnTo>
                <a:lnTo>
                  <a:pt x="505300" y="408795"/>
                </a:lnTo>
                <a:lnTo>
                  <a:pt x="569642" y="406824"/>
                </a:lnTo>
                <a:lnTo>
                  <a:pt x="640031" y="406548"/>
                </a:lnTo>
                <a:lnTo>
                  <a:pt x="716893" y="408297"/>
                </a:lnTo>
                <a:lnTo>
                  <a:pt x="800657" y="412402"/>
                </a:lnTo>
                <a:lnTo>
                  <a:pt x="891750" y="419195"/>
                </a:lnTo>
                <a:lnTo>
                  <a:pt x="990600" y="42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9472" y="3992117"/>
            <a:ext cx="990600" cy="452592"/>
          </a:xfrm>
          <a:custGeom>
            <a:avLst/>
            <a:gdLst/>
            <a:ahLst/>
            <a:cxnLst/>
            <a:rect l="l" t="t" r="r" b="b"/>
            <a:pathLst>
              <a:path w="990600" h="452592">
                <a:moveTo>
                  <a:pt x="990600" y="429768"/>
                </a:moveTo>
                <a:lnTo>
                  <a:pt x="990600" y="0"/>
                </a:lnTo>
                <a:lnTo>
                  <a:pt x="0" y="0"/>
                </a:lnTo>
                <a:lnTo>
                  <a:pt x="0" y="429768"/>
                </a:lnTo>
                <a:lnTo>
                  <a:pt x="47266" y="423464"/>
                </a:lnTo>
                <a:lnTo>
                  <a:pt x="97338" y="419460"/>
                </a:lnTo>
                <a:lnTo>
                  <a:pt x="149789" y="417482"/>
                </a:lnTo>
                <a:lnTo>
                  <a:pt x="204191" y="417259"/>
                </a:lnTo>
                <a:lnTo>
                  <a:pt x="260115" y="418516"/>
                </a:lnTo>
                <a:lnTo>
                  <a:pt x="317134" y="420982"/>
                </a:lnTo>
                <a:lnTo>
                  <a:pt x="374819" y="424385"/>
                </a:lnTo>
                <a:lnTo>
                  <a:pt x="432742" y="428451"/>
                </a:lnTo>
                <a:lnTo>
                  <a:pt x="490476" y="432908"/>
                </a:lnTo>
                <a:lnTo>
                  <a:pt x="547592" y="437483"/>
                </a:lnTo>
                <a:lnTo>
                  <a:pt x="603662" y="441904"/>
                </a:lnTo>
                <a:lnTo>
                  <a:pt x="658258" y="445898"/>
                </a:lnTo>
                <a:lnTo>
                  <a:pt x="710952" y="449192"/>
                </a:lnTo>
                <a:lnTo>
                  <a:pt x="761316" y="451514"/>
                </a:lnTo>
                <a:lnTo>
                  <a:pt x="808922" y="452592"/>
                </a:lnTo>
                <a:lnTo>
                  <a:pt x="853342" y="452152"/>
                </a:lnTo>
                <a:lnTo>
                  <a:pt x="894148" y="449922"/>
                </a:lnTo>
                <a:lnTo>
                  <a:pt x="930911" y="445630"/>
                </a:lnTo>
                <a:lnTo>
                  <a:pt x="963205" y="439003"/>
                </a:lnTo>
                <a:lnTo>
                  <a:pt x="990600" y="429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80233" y="2857256"/>
            <a:ext cx="990600" cy="289040"/>
          </a:xfrm>
          <a:custGeom>
            <a:avLst/>
            <a:gdLst/>
            <a:ahLst/>
            <a:cxnLst/>
            <a:rect l="l" t="t" r="r" b="b"/>
            <a:pathLst>
              <a:path w="990600" h="289040">
                <a:moveTo>
                  <a:pt x="990600" y="261609"/>
                </a:moveTo>
                <a:lnTo>
                  <a:pt x="990600" y="37581"/>
                </a:lnTo>
                <a:lnTo>
                  <a:pt x="970126" y="36279"/>
                </a:lnTo>
                <a:lnTo>
                  <a:pt x="947052" y="34684"/>
                </a:lnTo>
                <a:lnTo>
                  <a:pt x="921636" y="32836"/>
                </a:lnTo>
                <a:lnTo>
                  <a:pt x="894136" y="30772"/>
                </a:lnTo>
                <a:lnTo>
                  <a:pt x="768449" y="21146"/>
                </a:lnTo>
                <a:lnTo>
                  <a:pt x="734394" y="18591"/>
                </a:lnTo>
                <a:lnTo>
                  <a:pt x="664928" y="13575"/>
                </a:lnTo>
                <a:lnTo>
                  <a:pt x="595374" y="8943"/>
                </a:lnTo>
                <a:lnTo>
                  <a:pt x="527792" y="5006"/>
                </a:lnTo>
                <a:lnTo>
                  <a:pt x="464244" y="2074"/>
                </a:lnTo>
                <a:lnTo>
                  <a:pt x="406794" y="460"/>
                </a:lnTo>
                <a:lnTo>
                  <a:pt x="331858" y="116"/>
                </a:lnTo>
                <a:lnTo>
                  <a:pt x="255302" y="0"/>
                </a:lnTo>
                <a:lnTo>
                  <a:pt x="237736" y="99"/>
                </a:lnTo>
                <a:lnTo>
                  <a:pt x="193669" y="877"/>
                </a:lnTo>
                <a:lnTo>
                  <a:pt x="152209" y="2624"/>
                </a:lnTo>
                <a:lnTo>
                  <a:pt x="113812" y="5675"/>
                </a:lnTo>
                <a:lnTo>
                  <a:pt x="62960" y="13423"/>
                </a:lnTo>
                <a:lnTo>
                  <a:pt x="21572" y="25981"/>
                </a:lnTo>
                <a:lnTo>
                  <a:pt x="0" y="37581"/>
                </a:lnTo>
                <a:lnTo>
                  <a:pt x="0" y="261609"/>
                </a:lnTo>
                <a:lnTo>
                  <a:pt x="63268" y="271485"/>
                </a:lnTo>
                <a:lnTo>
                  <a:pt x="104204" y="275600"/>
                </a:lnTo>
                <a:lnTo>
                  <a:pt x="150351" y="279166"/>
                </a:lnTo>
                <a:lnTo>
                  <a:pt x="200965" y="282183"/>
                </a:lnTo>
                <a:lnTo>
                  <a:pt x="255302" y="284652"/>
                </a:lnTo>
                <a:lnTo>
                  <a:pt x="312619" y="286572"/>
                </a:lnTo>
                <a:lnTo>
                  <a:pt x="372172" y="287944"/>
                </a:lnTo>
                <a:lnTo>
                  <a:pt x="434628" y="288773"/>
                </a:lnTo>
                <a:lnTo>
                  <a:pt x="495385" y="289040"/>
                </a:lnTo>
                <a:lnTo>
                  <a:pt x="556815" y="288767"/>
                </a:lnTo>
                <a:lnTo>
                  <a:pt x="617878" y="287944"/>
                </a:lnTo>
                <a:lnTo>
                  <a:pt x="677460" y="286572"/>
                </a:lnTo>
                <a:lnTo>
                  <a:pt x="734817" y="284652"/>
                </a:lnTo>
                <a:lnTo>
                  <a:pt x="789205" y="282183"/>
                </a:lnTo>
                <a:lnTo>
                  <a:pt x="839882" y="279166"/>
                </a:lnTo>
                <a:lnTo>
                  <a:pt x="886103" y="275600"/>
                </a:lnTo>
                <a:lnTo>
                  <a:pt x="927126" y="271485"/>
                </a:lnTo>
                <a:lnTo>
                  <a:pt x="962206" y="266821"/>
                </a:lnTo>
                <a:lnTo>
                  <a:pt x="990600" y="261609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0233" y="3686556"/>
            <a:ext cx="990600" cy="335089"/>
          </a:xfrm>
          <a:custGeom>
            <a:avLst/>
            <a:gdLst/>
            <a:ahLst/>
            <a:cxnLst/>
            <a:rect l="l" t="t" r="r" b="b"/>
            <a:pathLst>
              <a:path w="990600" h="335089">
                <a:moveTo>
                  <a:pt x="990600" y="297942"/>
                </a:moveTo>
                <a:lnTo>
                  <a:pt x="990600" y="0"/>
                </a:lnTo>
                <a:lnTo>
                  <a:pt x="959806" y="325"/>
                </a:lnTo>
                <a:lnTo>
                  <a:pt x="898257" y="2623"/>
                </a:lnTo>
                <a:lnTo>
                  <a:pt x="834425" y="6429"/>
                </a:lnTo>
                <a:lnTo>
                  <a:pt x="800777" y="8641"/>
                </a:lnTo>
                <a:lnTo>
                  <a:pt x="765507" y="10921"/>
                </a:lnTo>
                <a:lnTo>
                  <a:pt x="688699" y="15276"/>
                </a:lnTo>
                <a:lnTo>
                  <a:pt x="646461" y="17145"/>
                </a:lnTo>
                <a:lnTo>
                  <a:pt x="601200" y="18670"/>
                </a:lnTo>
                <a:lnTo>
                  <a:pt x="552565" y="19751"/>
                </a:lnTo>
                <a:lnTo>
                  <a:pt x="500207" y="20282"/>
                </a:lnTo>
                <a:lnTo>
                  <a:pt x="443774" y="20162"/>
                </a:lnTo>
                <a:lnTo>
                  <a:pt x="382916" y="19288"/>
                </a:lnTo>
                <a:lnTo>
                  <a:pt x="317284" y="17556"/>
                </a:lnTo>
                <a:lnTo>
                  <a:pt x="246527" y="14864"/>
                </a:lnTo>
                <a:lnTo>
                  <a:pt x="170294" y="11109"/>
                </a:lnTo>
                <a:lnTo>
                  <a:pt x="88235" y="6189"/>
                </a:lnTo>
                <a:lnTo>
                  <a:pt x="0" y="0"/>
                </a:lnTo>
                <a:lnTo>
                  <a:pt x="0" y="297942"/>
                </a:lnTo>
                <a:lnTo>
                  <a:pt x="63268" y="311315"/>
                </a:lnTo>
                <a:lnTo>
                  <a:pt x="104204" y="316887"/>
                </a:lnTo>
                <a:lnTo>
                  <a:pt x="150351" y="321716"/>
                </a:lnTo>
                <a:lnTo>
                  <a:pt x="200965" y="325802"/>
                </a:lnTo>
                <a:lnTo>
                  <a:pt x="255302" y="329145"/>
                </a:lnTo>
                <a:lnTo>
                  <a:pt x="312619" y="331746"/>
                </a:lnTo>
                <a:lnTo>
                  <a:pt x="372172" y="333603"/>
                </a:lnTo>
                <a:lnTo>
                  <a:pt x="433219" y="334718"/>
                </a:lnTo>
                <a:lnTo>
                  <a:pt x="495014" y="335089"/>
                </a:lnTo>
                <a:lnTo>
                  <a:pt x="556815" y="334718"/>
                </a:lnTo>
                <a:lnTo>
                  <a:pt x="617878" y="333603"/>
                </a:lnTo>
                <a:lnTo>
                  <a:pt x="677460" y="331746"/>
                </a:lnTo>
                <a:lnTo>
                  <a:pt x="734817" y="329145"/>
                </a:lnTo>
                <a:lnTo>
                  <a:pt x="789205" y="325802"/>
                </a:lnTo>
                <a:lnTo>
                  <a:pt x="839882" y="321716"/>
                </a:lnTo>
                <a:lnTo>
                  <a:pt x="886103" y="316887"/>
                </a:lnTo>
                <a:lnTo>
                  <a:pt x="927126" y="311315"/>
                </a:lnTo>
                <a:lnTo>
                  <a:pt x="962206" y="305000"/>
                </a:lnTo>
                <a:lnTo>
                  <a:pt x="990600" y="297942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80233" y="3385565"/>
            <a:ext cx="990600" cy="428244"/>
          </a:xfrm>
          <a:custGeom>
            <a:avLst/>
            <a:gdLst/>
            <a:ahLst/>
            <a:cxnLst/>
            <a:rect l="l" t="t" r="r" b="b"/>
            <a:pathLst>
              <a:path w="990600" h="428244">
                <a:moveTo>
                  <a:pt x="990600" y="428244"/>
                </a:moveTo>
                <a:lnTo>
                  <a:pt x="990600" y="0"/>
                </a:lnTo>
                <a:lnTo>
                  <a:pt x="0" y="0"/>
                </a:lnTo>
                <a:lnTo>
                  <a:pt x="0" y="428244"/>
                </a:lnTo>
                <a:lnTo>
                  <a:pt x="23872" y="427879"/>
                </a:lnTo>
                <a:lnTo>
                  <a:pt x="77095" y="425188"/>
                </a:lnTo>
                <a:lnTo>
                  <a:pt x="136290" y="420385"/>
                </a:lnTo>
                <a:lnTo>
                  <a:pt x="199864" y="414074"/>
                </a:lnTo>
                <a:lnTo>
                  <a:pt x="266219" y="406857"/>
                </a:lnTo>
                <a:lnTo>
                  <a:pt x="333761" y="399338"/>
                </a:lnTo>
                <a:lnTo>
                  <a:pt x="367479" y="395654"/>
                </a:lnTo>
                <a:lnTo>
                  <a:pt x="433808" y="388815"/>
                </a:lnTo>
                <a:lnTo>
                  <a:pt x="497336" y="383182"/>
                </a:lnTo>
                <a:lnTo>
                  <a:pt x="556464" y="379360"/>
                </a:lnTo>
                <a:lnTo>
                  <a:pt x="609600" y="377952"/>
                </a:lnTo>
                <a:lnTo>
                  <a:pt x="633558" y="377958"/>
                </a:lnTo>
                <a:lnTo>
                  <a:pt x="677514" y="378121"/>
                </a:lnTo>
                <a:lnTo>
                  <a:pt x="717137" y="378737"/>
                </a:lnTo>
                <a:lnTo>
                  <a:pt x="770924" y="381170"/>
                </a:lnTo>
                <a:lnTo>
                  <a:pt x="821337" y="386319"/>
                </a:lnTo>
                <a:lnTo>
                  <a:pt x="872203" y="395202"/>
                </a:lnTo>
                <a:lnTo>
                  <a:pt x="927348" y="408837"/>
                </a:lnTo>
                <a:lnTo>
                  <a:pt x="968379" y="421071"/>
                </a:lnTo>
                <a:lnTo>
                  <a:pt x="990600" y="428244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0233" y="3098246"/>
            <a:ext cx="990600" cy="324281"/>
          </a:xfrm>
          <a:custGeom>
            <a:avLst/>
            <a:gdLst/>
            <a:ahLst/>
            <a:cxnLst/>
            <a:rect l="l" t="t" r="r" b="b"/>
            <a:pathLst>
              <a:path w="990600" h="324281">
                <a:moveTo>
                  <a:pt x="990600" y="303322"/>
                </a:moveTo>
                <a:lnTo>
                  <a:pt x="990600" y="20620"/>
                </a:lnTo>
                <a:lnTo>
                  <a:pt x="837819" y="20615"/>
                </a:lnTo>
                <a:lnTo>
                  <a:pt x="810731" y="20289"/>
                </a:lnTo>
                <a:lnTo>
                  <a:pt x="741519" y="17953"/>
                </a:lnTo>
                <a:lnTo>
                  <a:pt x="700918" y="16158"/>
                </a:lnTo>
                <a:lnTo>
                  <a:pt x="657082" y="14084"/>
                </a:lnTo>
                <a:lnTo>
                  <a:pt x="609600" y="11788"/>
                </a:lnTo>
                <a:lnTo>
                  <a:pt x="561992" y="9517"/>
                </a:lnTo>
                <a:lnTo>
                  <a:pt x="511881" y="7233"/>
                </a:lnTo>
                <a:lnTo>
                  <a:pt x="458843" y="5016"/>
                </a:lnTo>
                <a:lnTo>
                  <a:pt x="409384" y="3189"/>
                </a:lnTo>
                <a:lnTo>
                  <a:pt x="358141" y="1638"/>
                </a:lnTo>
                <a:lnTo>
                  <a:pt x="307665" y="540"/>
                </a:lnTo>
                <a:lnTo>
                  <a:pt x="258525" y="0"/>
                </a:lnTo>
                <a:lnTo>
                  <a:pt x="210738" y="133"/>
                </a:lnTo>
                <a:lnTo>
                  <a:pt x="166544" y="1010"/>
                </a:lnTo>
                <a:lnTo>
                  <a:pt x="124846" y="2771"/>
                </a:lnTo>
                <a:lnTo>
                  <a:pt x="86770" y="5508"/>
                </a:lnTo>
                <a:lnTo>
                  <a:pt x="23776" y="14328"/>
                </a:lnTo>
                <a:lnTo>
                  <a:pt x="0" y="20620"/>
                </a:lnTo>
                <a:lnTo>
                  <a:pt x="0" y="303322"/>
                </a:lnTo>
                <a:lnTo>
                  <a:pt x="37231" y="314802"/>
                </a:lnTo>
                <a:lnTo>
                  <a:pt x="86441" y="321464"/>
                </a:lnTo>
                <a:lnTo>
                  <a:pt x="145115" y="324157"/>
                </a:lnTo>
                <a:lnTo>
                  <a:pt x="177215" y="324281"/>
                </a:lnTo>
                <a:lnTo>
                  <a:pt x="211294" y="323714"/>
                </a:lnTo>
                <a:lnTo>
                  <a:pt x="280797" y="321039"/>
                </a:lnTo>
                <a:lnTo>
                  <a:pt x="352775" y="316928"/>
                </a:lnTo>
                <a:lnTo>
                  <a:pt x="460821" y="309842"/>
                </a:lnTo>
                <a:lnTo>
                  <a:pt x="492434" y="307858"/>
                </a:lnTo>
                <a:lnTo>
                  <a:pt x="524620" y="306033"/>
                </a:lnTo>
                <a:lnTo>
                  <a:pt x="555086" y="304598"/>
                </a:lnTo>
                <a:lnTo>
                  <a:pt x="583517" y="303659"/>
                </a:lnTo>
                <a:lnTo>
                  <a:pt x="609600" y="303322"/>
                </a:lnTo>
                <a:lnTo>
                  <a:pt x="634187" y="303659"/>
                </a:lnTo>
                <a:lnTo>
                  <a:pt x="682586" y="306033"/>
                </a:lnTo>
                <a:lnTo>
                  <a:pt x="729567" y="309966"/>
                </a:lnTo>
                <a:lnTo>
                  <a:pt x="774673" y="314607"/>
                </a:lnTo>
                <a:lnTo>
                  <a:pt x="796381" y="316928"/>
                </a:lnTo>
                <a:lnTo>
                  <a:pt x="817448" y="319107"/>
                </a:lnTo>
                <a:lnTo>
                  <a:pt x="838200" y="321069"/>
                </a:lnTo>
                <a:lnTo>
                  <a:pt x="857434" y="322615"/>
                </a:lnTo>
                <a:lnTo>
                  <a:pt x="876239" y="323731"/>
                </a:lnTo>
                <a:lnTo>
                  <a:pt x="894174" y="324281"/>
                </a:lnTo>
                <a:lnTo>
                  <a:pt x="911184" y="324157"/>
                </a:lnTo>
                <a:lnTo>
                  <a:pt x="956087" y="318682"/>
                </a:lnTo>
                <a:lnTo>
                  <a:pt x="980345" y="309718"/>
                </a:lnTo>
                <a:lnTo>
                  <a:pt x="990600" y="303322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0995" y="5424679"/>
            <a:ext cx="990600" cy="450427"/>
          </a:xfrm>
          <a:custGeom>
            <a:avLst/>
            <a:gdLst/>
            <a:ahLst/>
            <a:cxnLst/>
            <a:rect l="l" t="t" r="r" b="b"/>
            <a:pathLst>
              <a:path w="990600" h="450427">
                <a:moveTo>
                  <a:pt x="990600" y="430530"/>
                </a:moveTo>
                <a:lnTo>
                  <a:pt x="990600" y="0"/>
                </a:lnTo>
                <a:lnTo>
                  <a:pt x="0" y="0"/>
                </a:lnTo>
                <a:lnTo>
                  <a:pt x="0" y="430530"/>
                </a:lnTo>
                <a:lnTo>
                  <a:pt x="24577" y="439580"/>
                </a:lnTo>
                <a:lnTo>
                  <a:pt x="49216" y="445693"/>
                </a:lnTo>
                <a:lnTo>
                  <a:pt x="74344" y="449198"/>
                </a:lnTo>
                <a:lnTo>
                  <a:pt x="100388" y="450427"/>
                </a:lnTo>
                <a:lnTo>
                  <a:pt x="127777" y="449710"/>
                </a:lnTo>
                <a:lnTo>
                  <a:pt x="156938" y="447380"/>
                </a:lnTo>
                <a:lnTo>
                  <a:pt x="188298" y="443765"/>
                </a:lnTo>
                <a:lnTo>
                  <a:pt x="222284" y="439198"/>
                </a:lnTo>
                <a:lnTo>
                  <a:pt x="259324" y="434009"/>
                </a:lnTo>
                <a:lnTo>
                  <a:pt x="299847" y="428529"/>
                </a:lnTo>
                <a:lnTo>
                  <a:pt x="344278" y="423089"/>
                </a:lnTo>
                <a:lnTo>
                  <a:pt x="393045" y="418021"/>
                </a:lnTo>
                <a:lnTo>
                  <a:pt x="446577" y="413653"/>
                </a:lnTo>
                <a:lnTo>
                  <a:pt x="505300" y="410319"/>
                </a:lnTo>
                <a:lnTo>
                  <a:pt x="569642" y="408348"/>
                </a:lnTo>
                <a:lnTo>
                  <a:pt x="640031" y="408072"/>
                </a:lnTo>
                <a:lnTo>
                  <a:pt x="716893" y="409821"/>
                </a:lnTo>
                <a:lnTo>
                  <a:pt x="800657" y="413926"/>
                </a:lnTo>
                <a:lnTo>
                  <a:pt x="891750" y="420719"/>
                </a:lnTo>
                <a:lnTo>
                  <a:pt x="990600" y="430530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84044" y="5013197"/>
            <a:ext cx="990600" cy="455092"/>
          </a:xfrm>
          <a:custGeom>
            <a:avLst/>
            <a:gdLst/>
            <a:ahLst/>
            <a:cxnLst/>
            <a:rect l="l" t="t" r="r" b="b"/>
            <a:pathLst>
              <a:path w="990600" h="455092">
                <a:moveTo>
                  <a:pt x="990600" y="432054"/>
                </a:moveTo>
                <a:lnTo>
                  <a:pt x="990600" y="0"/>
                </a:lnTo>
                <a:lnTo>
                  <a:pt x="0" y="0"/>
                </a:lnTo>
                <a:lnTo>
                  <a:pt x="0" y="432054"/>
                </a:lnTo>
                <a:lnTo>
                  <a:pt x="47266" y="425652"/>
                </a:lnTo>
                <a:lnTo>
                  <a:pt x="97338" y="421581"/>
                </a:lnTo>
                <a:lnTo>
                  <a:pt x="149789" y="419564"/>
                </a:lnTo>
                <a:lnTo>
                  <a:pt x="204191" y="419325"/>
                </a:lnTo>
                <a:lnTo>
                  <a:pt x="260115" y="420588"/>
                </a:lnTo>
                <a:lnTo>
                  <a:pt x="317134" y="423076"/>
                </a:lnTo>
                <a:lnTo>
                  <a:pt x="374819" y="426515"/>
                </a:lnTo>
                <a:lnTo>
                  <a:pt x="432742" y="430627"/>
                </a:lnTo>
                <a:lnTo>
                  <a:pt x="490476" y="435137"/>
                </a:lnTo>
                <a:lnTo>
                  <a:pt x="547592" y="439769"/>
                </a:lnTo>
                <a:lnTo>
                  <a:pt x="603662" y="444246"/>
                </a:lnTo>
                <a:lnTo>
                  <a:pt x="658258" y="448293"/>
                </a:lnTo>
                <a:lnTo>
                  <a:pt x="710952" y="451634"/>
                </a:lnTo>
                <a:lnTo>
                  <a:pt x="761316" y="453992"/>
                </a:lnTo>
                <a:lnTo>
                  <a:pt x="808922" y="455092"/>
                </a:lnTo>
                <a:lnTo>
                  <a:pt x="853342" y="454657"/>
                </a:lnTo>
                <a:lnTo>
                  <a:pt x="894148" y="452412"/>
                </a:lnTo>
                <a:lnTo>
                  <a:pt x="930911" y="448081"/>
                </a:lnTo>
                <a:lnTo>
                  <a:pt x="963205" y="441386"/>
                </a:lnTo>
                <a:lnTo>
                  <a:pt x="990600" y="432054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6423" y="6127695"/>
            <a:ext cx="990600" cy="287580"/>
          </a:xfrm>
          <a:custGeom>
            <a:avLst/>
            <a:gdLst/>
            <a:ahLst/>
            <a:cxnLst/>
            <a:rect l="l" t="t" r="r" b="b"/>
            <a:pathLst>
              <a:path w="990600" h="287580">
                <a:moveTo>
                  <a:pt x="990600" y="260150"/>
                </a:moveTo>
                <a:lnTo>
                  <a:pt x="990600" y="36884"/>
                </a:lnTo>
                <a:lnTo>
                  <a:pt x="970126" y="35587"/>
                </a:lnTo>
                <a:lnTo>
                  <a:pt x="947052" y="34008"/>
                </a:lnTo>
                <a:lnTo>
                  <a:pt x="921636" y="32185"/>
                </a:lnTo>
                <a:lnTo>
                  <a:pt x="894136" y="30154"/>
                </a:lnTo>
                <a:lnTo>
                  <a:pt x="768449" y="20718"/>
                </a:lnTo>
                <a:lnTo>
                  <a:pt x="734394" y="18218"/>
                </a:lnTo>
                <a:lnTo>
                  <a:pt x="664928" y="13316"/>
                </a:lnTo>
                <a:lnTo>
                  <a:pt x="595374" y="8793"/>
                </a:lnTo>
                <a:lnTo>
                  <a:pt x="527792" y="4952"/>
                </a:lnTo>
                <a:lnTo>
                  <a:pt x="464244" y="2093"/>
                </a:lnTo>
                <a:lnTo>
                  <a:pt x="406794" y="519"/>
                </a:lnTo>
                <a:lnTo>
                  <a:pt x="331858" y="160"/>
                </a:lnTo>
                <a:lnTo>
                  <a:pt x="237736" y="0"/>
                </a:lnTo>
                <a:lnTo>
                  <a:pt x="215405" y="238"/>
                </a:lnTo>
                <a:lnTo>
                  <a:pt x="172585" y="1350"/>
                </a:lnTo>
                <a:lnTo>
                  <a:pt x="132599" y="3593"/>
                </a:lnTo>
                <a:lnTo>
                  <a:pt x="78935" y="9829"/>
                </a:lnTo>
                <a:lnTo>
                  <a:pt x="34221" y="20541"/>
                </a:lnTo>
                <a:lnTo>
                  <a:pt x="0" y="36884"/>
                </a:lnTo>
                <a:lnTo>
                  <a:pt x="0" y="260150"/>
                </a:lnTo>
                <a:lnTo>
                  <a:pt x="63268" y="270026"/>
                </a:lnTo>
                <a:lnTo>
                  <a:pt x="104204" y="274140"/>
                </a:lnTo>
                <a:lnTo>
                  <a:pt x="150351" y="277707"/>
                </a:lnTo>
                <a:lnTo>
                  <a:pt x="200965" y="280724"/>
                </a:lnTo>
                <a:lnTo>
                  <a:pt x="255302" y="283193"/>
                </a:lnTo>
                <a:lnTo>
                  <a:pt x="312619" y="285113"/>
                </a:lnTo>
                <a:lnTo>
                  <a:pt x="372172" y="286485"/>
                </a:lnTo>
                <a:lnTo>
                  <a:pt x="434628" y="287314"/>
                </a:lnTo>
                <a:lnTo>
                  <a:pt x="495385" y="287580"/>
                </a:lnTo>
                <a:lnTo>
                  <a:pt x="556815" y="287308"/>
                </a:lnTo>
                <a:lnTo>
                  <a:pt x="617878" y="286485"/>
                </a:lnTo>
                <a:lnTo>
                  <a:pt x="677460" y="285113"/>
                </a:lnTo>
                <a:lnTo>
                  <a:pt x="734817" y="283193"/>
                </a:lnTo>
                <a:lnTo>
                  <a:pt x="789205" y="280724"/>
                </a:lnTo>
                <a:lnTo>
                  <a:pt x="839882" y="277707"/>
                </a:lnTo>
                <a:lnTo>
                  <a:pt x="886103" y="274140"/>
                </a:lnTo>
                <a:lnTo>
                  <a:pt x="927126" y="270026"/>
                </a:lnTo>
                <a:lnTo>
                  <a:pt x="962206" y="265362"/>
                </a:lnTo>
                <a:lnTo>
                  <a:pt x="990600" y="260150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4900" y="6964680"/>
            <a:ext cx="992886" cy="345948"/>
          </a:xfrm>
          <a:custGeom>
            <a:avLst/>
            <a:gdLst/>
            <a:ahLst/>
            <a:cxnLst/>
            <a:rect l="l" t="t" r="r" b="b"/>
            <a:pathLst>
              <a:path w="992886" h="345948">
                <a:moveTo>
                  <a:pt x="992886" y="345948"/>
                </a:moveTo>
                <a:lnTo>
                  <a:pt x="990600" y="0"/>
                </a:lnTo>
                <a:lnTo>
                  <a:pt x="959909" y="331"/>
                </a:lnTo>
                <a:lnTo>
                  <a:pt x="929327" y="1255"/>
                </a:lnTo>
                <a:lnTo>
                  <a:pt x="898505" y="2666"/>
                </a:lnTo>
                <a:lnTo>
                  <a:pt x="867095" y="4462"/>
                </a:lnTo>
                <a:lnTo>
                  <a:pt x="834747" y="6536"/>
                </a:lnTo>
                <a:lnTo>
                  <a:pt x="801113" y="8785"/>
                </a:lnTo>
                <a:lnTo>
                  <a:pt x="765845" y="11103"/>
                </a:lnTo>
                <a:lnTo>
                  <a:pt x="689010" y="15530"/>
                </a:lnTo>
                <a:lnTo>
                  <a:pt x="646747" y="17430"/>
                </a:lnTo>
                <a:lnTo>
                  <a:pt x="601455" y="18982"/>
                </a:lnTo>
                <a:lnTo>
                  <a:pt x="552785" y="20080"/>
                </a:lnTo>
                <a:lnTo>
                  <a:pt x="500389" y="20620"/>
                </a:lnTo>
                <a:lnTo>
                  <a:pt x="443918" y="20498"/>
                </a:lnTo>
                <a:lnTo>
                  <a:pt x="383024" y="19609"/>
                </a:lnTo>
                <a:lnTo>
                  <a:pt x="317357" y="17849"/>
                </a:lnTo>
                <a:lnTo>
                  <a:pt x="246570" y="15112"/>
                </a:lnTo>
                <a:lnTo>
                  <a:pt x="170314" y="11295"/>
                </a:lnTo>
                <a:lnTo>
                  <a:pt x="88240" y="6292"/>
                </a:lnTo>
                <a:lnTo>
                  <a:pt x="0" y="0"/>
                </a:lnTo>
                <a:lnTo>
                  <a:pt x="9906" y="345948"/>
                </a:lnTo>
                <a:lnTo>
                  <a:pt x="992886" y="345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2613" y="6655307"/>
            <a:ext cx="990600" cy="429768"/>
          </a:xfrm>
          <a:custGeom>
            <a:avLst/>
            <a:gdLst/>
            <a:ahLst/>
            <a:cxnLst/>
            <a:rect l="l" t="t" r="r" b="b"/>
            <a:pathLst>
              <a:path w="990600" h="429768">
                <a:moveTo>
                  <a:pt x="990600" y="429768"/>
                </a:moveTo>
                <a:lnTo>
                  <a:pt x="990600" y="0"/>
                </a:lnTo>
                <a:lnTo>
                  <a:pt x="0" y="0"/>
                </a:lnTo>
                <a:lnTo>
                  <a:pt x="0" y="429768"/>
                </a:lnTo>
                <a:lnTo>
                  <a:pt x="23878" y="429403"/>
                </a:lnTo>
                <a:lnTo>
                  <a:pt x="77138" y="426712"/>
                </a:lnTo>
                <a:lnTo>
                  <a:pt x="136398" y="421909"/>
                </a:lnTo>
                <a:lnTo>
                  <a:pt x="200046" y="415598"/>
                </a:lnTo>
                <a:lnTo>
                  <a:pt x="266474" y="408381"/>
                </a:lnTo>
                <a:lnTo>
                  <a:pt x="334072" y="400862"/>
                </a:lnTo>
                <a:lnTo>
                  <a:pt x="367808" y="397178"/>
                </a:lnTo>
                <a:lnTo>
                  <a:pt x="434144" y="390339"/>
                </a:lnTo>
                <a:lnTo>
                  <a:pt x="497628" y="384706"/>
                </a:lnTo>
                <a:lnTo>
                  <a:pt x="556650" y="380884"/>
                </a:lnTo>
                <a:lnTo>
                  <a:pt x="609600" y="379476"/>
                </a:lnTo>
                <a:lnTo>
                  <a:pt x="633661" y="379482"/>
                </a:lnTo>
                <a:lnTo>
                  <a:pt x="677762" y="379645"/>
                </a:lnTo>
                <a:lnTo>
                  <a:pt x="717458" y="380261"/>
                </a:lnTo>
                <a:lnTo>
                  <a:pt x="771253" y="382694"/>
                </a:lnTo>
                <a:lnTo>
                  <a:pt x="821592" y="387843"/>
                </a:lnTo>
                <a:lnTo>
                  <a:pt x="872347" y="396726"/>
                </a:lnTo>
                <a:lnTo>
                  <a:pt x="927392" y="410361"/>
                </a:lnTo>
                <a:lnTo>
                  <a:pt x="968384" y="422595"/>
                </a:lnTo>
                <a:lnTo>
                  <a:pt x="990600" y="429768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3376" y="6371460"/>
            <a:ext cx="990600" cy="324281"/>
          </a:xfrm>
          <a:custGeom>
            <a:avLst/>
            <a:gdLst/>
            <a:ahLst/>
            <a:cxnLst/>
            <a:rect l="l" t="t" r="r" b="b"/>
            <a:pathLst>
              <a:path w="990600" h="324281">
                <a:moveTo>
                  <a:pt x="990600" y="303660"/>
                </a:moveTo>
                <a:lnTo>
                  <a:pt x="990600" y="20958"/>
                </a:lnTo>
                <a:lnTo>
                  <a:pt x="838200" y="20958"/>
                </a:lnTo>
                <a:lnTo>
                  <a:pt x="810840" y="20622"/>
                </a:lnTo>
                <a:lnTo>
                  <a:pt x="741810" y="18247"/>
                </a:lnTo>
                <a:lnTo>
                  <a:pt x="701283" y="16423"/>
                </a:lnTo>
                <a:lnTo>
                  <a:pt x="657510" y="14314"/>
                </a:lnTo>
                <a:lnTo>
                  <a:pt x="609600" y="11958"/>
                </a:lnTo>
                <a:lnTo>
                  <a:pt x="562512" y="9673"/>
                </a:lnTo>
                <a:lnTo>
                  <a:pt x="512429" y="7352"/>
                </a:lnTo>
                <a:lnTo>
                  <a:pt x="459271" y="5093"/>
                </a:lnTo>
                <a:lnTo>
                  <a:pt x="409956" y="3242"/>
                </a:lnTo>
                <a:lnTo>
                  <a:pt x="358707" y="1665"/>
                </a:lnTo>
                <a:lnTo>
                  <a:pt x="308213" y="549"/>
                </a:lnTo>
                <a:lnTo>
                  <a:pt x="259045" y="0"/>
                </a:lnTo>
                <a:lnTo>
                  <a:pt x="211287" y="133"/>
                </a:lnTo>
                <a:lnTo>
                  <a:pt x="166973" y="1027"/>
                </a:lnTo>
                <a:lnTo>
                  <a:pt x="125211" y="2816"/>
                </a:lnTo>
                <a:lnTo>
                  <a:pt x="86807" y="5627"/>
                </a:lnTo>
                <a:lnTo>
                  <a:pt x="23884" y="14562"/>
                </a:lnTo>
                <a:lnTo>
                  <a:pt x="0" y="20958"/>
                </a:lnTo>
                <a:lnTo>
                  <a:pt x="0" y="303660"/>
                </a:lnTo>
                <a:lnTo>
                  <a:pt x="37437" y="314955"/>
                </a:lnTo>
                <a:lnTo>
                  <a:pt x="87062" y="321525"/>
                </a:lnTo>
                <a:lnTo>
                  <a:pt x="145595" y="324159"/>
                </a:lnTo>
                <a:lnTo>
                  <a:pt x="177735" y="324281"/>
                </a:lnTo>
                <a:lnTo>
                  <a:pt x="211775" y="323725"/>
                </a:lnTo>
                <a:lnTo>
                  <a:pt x="281368" y="321091"/>
                </a:lnTo>
                <a:lnTo>
                  <a:pt x="353324" y="317047"/>
                </a:lnTo>
                <a:lnTo>
                  <a:pt x="459271" y="310197"/>
                </a:lnTo>
                <a:lnTo>
                  <a:pt x="492800" y="308122"/>
                </a:lnTo>
                <a:lnTo>
                  <a:pt x="524912" y="306327"/>
                </a:lnTo>
                <a:lnTo>
                  <a:pt x="555292" y="304915"/>
                </a:lnTo>
                <a:lnTo>
                  <a:pt x="583626" y="303991"/>
                </a:lnTo>
                <a:lnTo>
                  <a:pt x="609600" y="303660"/>
                </a:lnTo>
                <a:lnTo>
                  <a:pt x="634296" y="303991"/>
                </a:lnTo>
                <a:lnTo>
                  <a:pt x="682877" y="306327"/>
                </a:lnTo>
                <a:lnTo>
                  <a:pt x="729996" y="310197"/>
                </a:lnTo>
                <a:lnTo>
                  <a:pt x="775194" y="314764"/>
                </a:lnTo>
                <a:lnTo>
                  <a:pt x="796930" y="317047"/>
                </a:lnTo>
                <a:lnTo>
                  <a:pt x="818014" y="319191"/>
                </a:lnTo>
                <a:lnTo>
                  <a:pt x="838390" y="321091"/>
                </a:lnTo>
                <a:lnTo>
                  <a:pt x="858000" y="322642"/>
                </a:lnTo>
                <a:lnTo>
                  <a:pt x="876787" y="323740"/>
                </a:lnTo>
                <a:lnTo>
                  <a:pt x="894694" y="324281"/>
                </a:lnTo>
                <a:lnTo>
                  <a:pt x="911664" y="324159"/>
                </a:lnTo>
                <a:lnTo>
                  <a:pt x="956378" y="318773"/>
                </a:lnTo>
                <a:lnTo>
                  <a:pt x="980453" y="309953"/>
                </a:lnTo>
                <a:lnTo>
                  <a:pt x="990600" y="303660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38323" y="1227327"/>
            <a:ext cx="442722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1847" y="463804"/>
            <a:ext cx="298704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943353" y="4467352"/>
            <a:ext cx="8537575" cy="1136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9150" marR="4632960" indent="-342900">
              <a:buClr>
                <a:srgbClr val="CEB965"/>
              </a:buClr>
              <a:buSzPct val="68750"/>
              <a:buFont typeface="MaestroTimes"/>
              <a:buChar char=""/>
              <a:tabLst>
                <a:tab pos="818515" algn="l"/>
              </a:tabLst>
            </a:pP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Deman</a:t>
            </a:r>
            <a:r>
              <a:rPr sz="3200" spc="-20" dirty="0">
                <a:solidFill>
                  <a:srgbClr val="FFFFFF"/>
                </a:solidFill>
                <a:latin typeface="Bradley Hand ITC"/>
                <a:cs typeface="Bradley Hand ITC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Bradley Hand ITC"/>
                <a:cs typeface="Bradley Hand ITC"/>
              </a:rPr>
              <a:t>fo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goods</a:t>
            </a:r>
            <a:r>
              <a:rPr sz="3200" spc="-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Bradley Hand ITC"/>
                <a:cs typeface="Bradley Hand ITC"/>
              </a:rPr>
              <a:t>declined</a:t>
            </a:r>
            <a:endParaRPr sz="3200">
              <a:latin typeface="Bradley Hand ITC"/>
              <a:cs typeface="Bradley Hand IT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43353" y="457200"/>
            <a:ext cx="8537447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83102" y="2880867"/>
            <a:ext cx="2037080" cy="683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400" spc="-30" dirty="0">
                <a:latin typeface="Cooper Black"/>
                <a:cs typeface="Cooper Black"/>
              </a:rPr>
              <a:t>Impact</a:t>
            </a:r>
            <a:endParaRPr sz="440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8323" y="1227327"/>
            <a:ext cx="442722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1847" y="463804"/>
            <a:ext cx="298704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8303" y="541020"/>
            <a:ext cx="2769235" cy="927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6000" spc="-40" dirty="0">
                <a:solidFill>
                  <a:srgbClr val="C9C2D1"/>
                </a:solidFill>
                <a:latin typeface="Cooper Black"/>
                <a:cs typeface="Cooper Black"/>
              </a:rPr>
              <a:t>Impact</a:t>
            </a:r>
            <a:endParaRPr sz="6000">
              <a:latin typeface="Cooper Black"/>
              <a:cs typeface="Cooper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6902" y="1257301"/>
            <a:ext cx="3875404" cy="4566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buClr>
                <a:srgbClr val="CEB965"/>
              </a:buClr>
              <a:buSzPct val="69444"/>
              <a:buFont typeface="MaestroTimes"/>
              <a:buChar char=""/>
              <a:tabLst>
                <a:tab pos="355600" algn="l"/>
              </a:tabLst>
            </a:pPr>
            <a:r>
              <a:rPr sz="3600" spc="5" dirty="0">
                <a:solidFill>
                  <a:srgbClr val="FFFFFF"/>
                </a:solidFill>
                <a:latin typeface="Bradley Hand ITC"/>
                <a:cs typeface="Bradley Hand ITC"/>
              </a:rPr>
              <a:t>Politica</a:t>
            </a:r>
            <a:r>
              <a:rPr sz="3600" dirty="0">
                <a:solidFill>
                  <a:srgbClr val="FFFFFF"/>
                </a:solidFill>
                <a:latin typeface="Bradley Hand ITC"/>
                <a:cs typeface="Bradley Hand ITC"/>
              </a:rPr>
              <a:t>l</a:t>
            </a:r>
            <a:r>
              <a:rPr sz="3600" spc="-1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Bradley Hand ITC"/>
                <a:cs typeface="Bradley Hand ITC"/>
              </a:rPr>
              <a:t>unrest (growing militanc</a:t>
            </a:r>
            <a:r>
              <a:rPr sz="3600" dirty="0">
                <a:solidFill>
                  <a:srgbClr val="FFFFFF"/>
                </a:solidFill>
                <a:latin typeface="Bradley Hand ITC"/>
                <a:cs typeface="Bradley Hand ITC"/>
              </a:rPr>
              <a:t>y</a:t>
            </a:r>
            <a:r>
              <a:rPr sz="3600" spc="-1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Bradley Hand ITC"/>
                <a:cs typeface="Bradley Hand ITC"/>
              </a:rPr>
              <a:t>o</a:t>
            </a:r>
            <a:r>
              <a:rPr sz="3600" dirty="0">
                <a:solidFill>
                  <a:srgbClr val="FFFFFF"/>
                </a:solidFill>
                <a:latin typeface="Bradley Hand ITC"/>
                <a:cs typeface="Bradley Hand ITC"/>
              </a:rPr>
              <a:t>f</a:t>
            </a:r>
            <a:r>
              <a:rPr sz="3600" spc="1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Bradley Hand ITC"/>
                <a:cs typeface="Bradley Hand ITC"/>
              </a:rPr>
              <a:t>labor </a:t>
            </a:r>
            <a:r>
              <a:rPr sz="3600" dirty="0">
                <a:solidFill>
                  <a:srgbClr val="FFFFFF"/>
                </a:solidFill>
                <a:latin typeface="Bradley Hand ITC"/>
                <a:cs typeface="Bradley Hand ITC"/>
              </a:rPr>
              <a:t>unions)</a:t>
            </a:r>
            <a:endParaRPr sz="3600">
              <a:latin typeface="Bradley Hand ITC"/>
              <a:cs typeface="Bradley Hand ITC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CEB965"/>
              </a:buClr>
              <a:buFont typeface="MaestroTimes"/>
              <a:buChar char=""/>
            </a:pPr>
            <a:endParaRPr sz="850"/>
          </a:p>
          <a:p>
            <a:pPr marL="355600" marR="127635" indent="-342900">
              <a:buClr>
                <a:srgbClr val="CEB965"/>
              </a:buClr>
              <a:buSzPct val="69444"/>
              <a:buFont typeface="MaestroTimes"/>
              <a:buChar char=""/>
              <a:tabLst>
                <a:tab pos="355600" algn="l"/>
              </a:tabLst>
            </a:pPr>
            <a:r>
              <a:rPr sz="3600" spc="-15" dirty="0">
                <a:solidFill>
                  <a:srgbClr val="FFFFFF"/>
                </a:solidFill>
                <a:latin typeface="Bradley Hand ITC"/>
                <a:cs typeface="Bradley Hand ITC"/>
              </a:rPr>
              <a:t>Far</a:t>
            </a:r>
            <a:r>
              <a:rPr sz="3600" spc="-35" dirty="0">
                <a:solidFill>
                  <a:srgbClr val="FFFFFF"/>
                </a:solidFill>
                <a:latin typeface="Bradley Hand ITC"/>
                <a:cs typeface="Bradley Hand ITC"/>
              </a:rPr>
              <a:t>m </a:t>
            </a:r>
            <a:r>
              <a:rPr sz="3600" spc="5" dirty="0">
                <a:solidFill>
                  <a:srgbClr val="FFFFFF"/>
                </a:solidFill>
                <a:latin typeface="Bradley Hand ITC"/>
                <a:cs typeface="Bradley Hand ITC"/>
              </a:rPr>
              <a:t>foreclosures an</a:t>
            </a:r>
            <a:r>
              <a:rPr sz="3600" dirty="0">
                <a:solidFill>
                  <a:srgbClr val="FFFFFF"/>
                </a:solidFill>
                <a:latin typeface="Bradley Hand ITC"/>
                <a:cs typeface="Bradley Hand ITC"/>
              </a:rPr>
              <a:t>d </a:t>
            </a:r>
            <a:r>
              <a:rPr sz="3600" spc="5" dirty="0">
                <a:solidFill>
                  <a:srgbClr val="FFFFFF"/>
                </a:solidFill>
                <a:latin typeface="Bradley Hand ITC"/>
                <a:cs typeface="Bradley Hand ITC"/>
              </a:rPr>
              <a:t>migratio</a:t>
            </a:r>
            <a:r>
              <a:rPr sz="3600" dirty="0">
                <a:solidFill>
                  <a:srgbClr val="FFFFFF"/>
                </a:solidFill>
                <a:latin typeface="Bradley Hand ITC"/>
                <a:cs typeface="Bradley Hand ITC"/>
              </a:rPr>
              <a:t>n</a:t>
            </a:r>
            <a:r>
              <a:rPr sz="3600" spc="-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Bradley Hand ITC"/>
                <a:cs typeface="Bradley Hand ITC"/>
              </a:rPr>
              <a:t>as peopl</a:t>
            </a:r>
            <a:r>
              <a:rPr sz="3600" dirty="0">
                <a:solidFill>
                  <a:srgbClr val="FFFFFF"/>
                </a:solidFill>
                <a:latin typeface="Bradley Hand ITC"/>
                <a:cs typeface="Bradley Hand ITC"/>
              </a:rPr>
              <a:t>e</a:t>
            </a:r>
            <a:r>
              <a:rPr sz="3600" spc="5" dirty="0">
                <a:solidFill>
                  <a:srgbClr val="FFFFFF"/>
                </a:solidFill>
                <a:latin typeface="Bradley Hand ITC"/>
                <a:cs typeface="Bradley Hand ITC"/>
              </a:rPr>
              <a:t> looke</a:t>
            </a:r>
            <a:r>
              <a:rPr sz="3600" dirty="0">
                <a:solidFill>
                  <a:srgbClr val="FFFFFF"/>
                </a:solidFill>
                <a:latin typeface="Bradley Hand ITC"/>
                <a:cs typeface="Bradley Hand ITC"/>
              </a:rPr>
              <a:t>d</a:t>
            </a:r>
            <a:r>
              <a:rPr sz="3600" spc="5" dirty="0">
                <a:solidFill>
                  <a:srgbClr val="FFFFFF"/>
                </a:solidFill>
                <a:latin typeface="Bradley Hand ITC"/>
                <a:cs typeface="Bradley Hand ITC"/>
              </a:rPr>
              <a:t> for </a:t>
            </a:r>
            <a:r>
              <a:rPr sz="3600" spc="-15" dirty="0">
                <a:solidFill>
                  <a:srgbClr val="FFFFFF"/>
                </a:solidFill>
                <a:latin typeface="Bradley Hand ITC"/>
                <a:cs typeface="Bradley Hand ITC"/>
              </a:rPr>
              <a:t>work</a:t>
            </a:r>
            <a:endParaRPr sz="3600">
              <a:latin typeface="Bradley Hand ITC"/>
              <a:cs typeface="Bradley Hand IT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60828" y="2281427"/>
            <a:ext cx="2444495" cy="3438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06902" y="5892545"/>
            <a:ext cx="4006850" cy="1109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Farmer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Grea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Plain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also su</a:t>
            </a:r>
            <a:r>
              <a:rPr b="1" i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ere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fro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devastatin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drought, calle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th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“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Dus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t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Bowl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1"/>
              </a:spcBef>
            </a:pPr>
            <a:endParaRPr sz="700" dirty="0"/>
          </a:p>
          <a:p>
            <a:pPr marL="12700"/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Courtes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Minnesota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Historica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Society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46827" y="1520953"/>
            <a:ext cx="2161794" cy="2673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2012" y="1043846"/>
            <a:ext cx="9526988" cy="5873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896870"/>
            <a:r>
              <a:rPr sz="2800" i="1" dirty="0">
                <a:solidFill>
                  <a:srgbClr val="DDDDDD"/>
                </a:solidFill>
                <a:cs typeface="Harlow Solid Italic"/>
              </a:rPr>
              <a:t>The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United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States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emerged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fro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m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WW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1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a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s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a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 globa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l</a:t>
            </a:r>
            <a:r>
              <a:rPr sz="2800" i="1" spc="2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power.</a:t>
            </a:r>
            <a:endParaRPr sz="2800" dirty="0">
              <a:cs typeface="Harlow Solid Italic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80"/>
              </a:spcBef>
            </a:pPr>
            <a:endParaRPr sz="1400" dirty="0"/>
          </a:p>
          <a:p>
            <a:pPr marL="3512820" marR="12700" indent="117475"/>
            <a:r>
              <a:rPr lang="en-US" sz="2800" i="1" spc="-5" dirty="0" smtClean="0">
                <a:solidFill>
                  <a:srgbClr val="DDDDDD"/>
                </a:solidFill>
                <a:cs typeface="Harlow Solid Italic"/>
              </a:rPr>
              <a:t>       T</a:t>
            </a:r>
            <a:r>
              <a:rPr sz="2800" i="1" spc="-5" dirty="0" smtClean="0">
                <a:solidFill>
                  <a:srgbClr val="DDDDDD"/>
                </a:solidFill>
                <a:cs typeface="Harlow Solid Italic"/>
              </a:rPr>
              <a:t>h</a:t>
            </a:r>
            <a:r>
              <a:rPr sz="2800" i="1" dirty="0" smtClean="0">
                <a:solidFill>
                  <a:srgbClr val="DDDDDD"/>
                </a:solidFill>
                <a:cs typeface="Harlow Solid Italic"/>
              </a:rPr>
              <a:t>e</a:t>
            </a:r>
            <a:r>
              <a:rPr sz="2800" i="1" spc="-10" dirty="0" smtClean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stoc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k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marke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t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 smtClean="0">
                <a:solidFill>
                  <a:srgbClr val="DDDDDD"/>
                </a:solidFill>
                <a:cs typeface="Harlow Solid Italic"/>
              </a:rPr>
              <a:t>boo</a:t>
            </a:r>
            <a:r>
              <a:rPr sz="2800" i="1" dirty="0" smtClean="0">
                <a:solidFill>
                  <a:srgbClr val="DDDDDD"/>
                </a:solidFill>
                <a:cs typeface="Harlow Solid Italic"/>
              </a:rPr>
              <a:t>m</a:t>
            </a:r>
            <a:r>
              <a:rPr lang="en-US" sz="2800" i="1" dirty="0" smtClean="0">
                <a:solidFill>
                  <a:srgbClr val="DDDDDD"/>
                </a:solidFill>
                <a:cs typeface="Harlow Solid Italic"/>
              </a:rPr>
              <a:t>ed</a:t>
            </a:r>
            <a:r>
              <a:rPr sz="2800" i="1" spc="-5" dirty="0" smtClean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and </a:t>
            </a:r>
            <a:r>
              <a:rPr lang="en-US" sz="2800" i="1" spc="-5" dirty="0" smtClean="0">
                <a:solidFill>
                  <a:srgbClr val="DDDDDD"/>
                </a:solidFill>
                <a:cs typeface="Harlow Solid Italic"/>
              </a:rPr>
              <a:t>      </a:t>
            </a:r>
          </a:p>
          <a:p>
            <a:pPr marL="3512820" marR="12700" indent="117475"/>
            <a:r>
              <a:rPr lang="en-US" sz="2800" i="1" spc="-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lang="en-US" sz="2800" i="1" spc="-5" dirty="0" smtClean="0">
                <a:solidFill>
                  <a:srgbClr val="DDDDDD"/>
                </a:solidFill>
                <a:cs typeface="Harlow Solid Italic"/>
              </a:rPr>
              <a:t>    o</a:t>
            </a:r>
            <a:r>
              <a:rPr sz="2800" i="1" dirty="0" smtClean="0">
                <a:solidFill>
                  <a:srgbClr val="DDDDDD"/>
                </a:solidFill>
                <a:cs typeface="Harlow Solid Italic"/>
              </a:rPr>
              <a:t>ptimism</a:t>
            </a:r>
            <a:r>
              <a:rPr sz="2800" i="1" spc="10" dirty="0" smtClean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of</a:t>
            </a:r>
            <a:r>
              <a:rPr sz="2800" i="1" spc="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the</a:t>
            </a:r>
            <a:r>
              <a:rPr sz="2800" i="1" spc="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1920’s</a:t>
            </a:r>
            <a:r>
              <a:rPr sz="2800" i="1" spc="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were </a:t>
            </a:r>
            <a:endParaRPr lang="en-US" sz="2800" i="1" dirty="0" smtClean="0">
              <a:solidFill>
                <a:srgbClr val="DDDDDD"/>
              </a:solidFill>
              <a:cs typeface="Harlow Solid Italic"/>
            </a:endParaRPr>
          </a:p>
          <a:p>
            <a:pPr marL="3512820" marR="12700" indent="117475"/>
            <a:r>
              <a:rPr lang="en-US" sz="2800" i="1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lang="en-US" sz="2800" i="1" dirty="0" smtClean="0">
                <a:solidFill>
                  <a:srgbClr val="DDDDDD"/>
                </a:solidFill>
                <a:cs typeface="Harlow Solid Italic"/>
              </a:rPr>
              <a:t>     </a:t>
            </a:r>
            <a:r>
              <a:rPr sz="2800" i="1" dirty="0" smtClean="0">
                <a:solidFill>
                  <a:srgbClr val="DDDDDD"/>
                </a:solidFill>
                <a:cs typeface="Harlow Solid Italic"/>
              </a:rPr>
              <a:t>generated</a:t>
            </a:r>
            <a:r>
              <a:rPr lang="en-US"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 smtClean="0">
                <a:solidFill>
                  <a:srgbClr val="DDDDDD"/>
                </a:solidFill>
                <a:cs typeface="Harlow Solid Italic"/>
              </a:rPr>
              <a:t>by</a:t>
            </a:r>
            <a:r>
              <a:rPr sz="2800" i="1" spc="-10" dirty="0" smtClean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investments </a:t>
            </a:r>
            <a:r>
              <a:rPr lang="en-US" sz="2800" i="1" dirty="0" smtClean="0">
                <a:solidFill>
                  <a:srgbClr val="DDDDDD"/>
                </a:solidFill>
                <a:cs typeface="Harlow Solid Italic"/>
              </a:rPr>
              <a:t>m</a:t>
            </a:r>
            <a:r>
              <a:rPr sz="2800" i="1" dirty="0" smtClean="0">
                <a:solidFill>
                  <a:srgbClr val="DDDDDD"/>
                </a:solidFill>
                <a:cs typeface="Harlow Solid Italic"/>
              </a:rPr>
              <a:t>ade</a:t>
            </a:r>
            <a:r>
              <a:rPr sz="2800" i="1" spc="-5" dirty="0" smtClean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with </a:t>
            </a:r>
            <a:r>
              <a:rPr lang="en-US" sz="2800" i="1" dirty="0" smtClean="0">
                <a:solidFill>
                  <a:srgbClr val="DDDDDD"/>
                </a:solidFill>
                <a:cs typeface="Harlow Solid Italic"/>
              </a:rPr>
              <a:t>  </a:t>
            </a:r>
          </a:p>
          <a:p>
            <a:pPr marL="3512820" marR="12700" indent="117475"/>
            <a:r>
              <a:rPr lang="en-US" sz="2800" i="1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lang="en-US" sz="2800" i="1" dirty="0" smtClean="0">
                <a:solidFill>
                  <a:srgbClr val="DDDDDD"/>
                </a:solidFill>
                <a:cs typeface="Harlow Solid Italic"/>
              </a:rPr>
              <a:t>     </a:t>
            </a:r>
            <a:r>
              <a:rPr sz="2800" i="1" dirty="0" smtClean="0">
                <a:solidFill>
                  <a:srgbClr val="DDDDDD"/>
                </a:solidFill>
                <a:cs typeface="Harlow Solid Italic"/>
              </a:rPr>
              <a:t>borrowed</a:t>
            </a:r>
            <a:r>
              <a:rPr sz="2800" i="1" spc="-20" dirty="0" smtClean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money.</a:t>
            </a:r>
            <a:endParaRPr sz="2800" dirty="0">
              <a:cs typeface="Harlow Solid Italic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973580"/>
            <a:r>
              <a:rPr sz="2800" i="1" dirty="0">
                <a:solidFill>
                  <a:srgbClr val="DDDDDD"/>
                </a:solidFill>
                <a:cs typeface="Harlow Solid Italic"/>
              </a:rPr>
              <a:t>When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businesses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failed,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the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stocks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 smtClean="0">
                <a:solidFill>
                  <a:srgbClr val="DDDDDD"/>
                </a:solidFill>
                <a:cs typeface="Harlow Solid Italic"/>
              </a:rPr>
              <a:t>los</a:t>
            </a:r>
            <a:r>
              <a:rPr lang="en-US" sz="2800" i="1" dirty="0" smtClean="0">
                <a:solidFill>
                  <a:srgbClr val="DDDDDD"/>
                </a:solidFill>
                <a:cs typeface="Harlow Solid Italic"/>
              </a:rPr>
              <a:t>t</a:t>
            </a:r>
            <a:r>
              <a:rPr sz="2800" i="1" dirty="0" smtClean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their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value,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prices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fell,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production slowed,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banks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collapsed</a:t>
            </a:r>
            <a:r>
              <a:rPr sz="2800" i="1" spc="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and unemployment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became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widespread.</a:t>
            </a:r>
            <a:endParaRPr sz="2800" dirty="0">
              <a:cs typeface="Harlow Solid It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69754" y="457200"/>
            <a:ext cx="3022092" cy="2336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4361" y="2057401"/>
            <a:ext cx="3352039" cy="3134105"/>
          </a:xfrm>
          <a:prstGeom prst="rect">
            <a:avLst/>
          </a:prstGeom>
          <a:blipFill>
            <a:blip r:embed="rId3" cstate="print"/>
            <a:srcRect/>
            <a:stretch>
              <a:fillRect r="-4546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38918" y="4876800"/>
            <a:ext cx="2552928" cy="2224277"/>
          </a:xfrm>
          <a:prstGeom prst="rect">
            <a:avLst/>
          </a:prstGeom>
          <a:blipFill>
            <a:blip r:embed="rId4" cstate="print"/>
            <a:srcRect/>
            <a:stretch>
              <a:fillRect l="-7454" r="1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94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8323" y="1227327"/>
            <a:ext cx="442722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1847" y="463804"/>
            <a:ext cx="298704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86575" marR="12700" indent="-34290">
              <a:lnSpc>
                <a:spcPct val="100000"/>
              </a:lnSpc>
            </a:pPr>
            <a:r>
              <a:rPr sz="4000" dirty="0">
                <a:solidFill>
                  <a:srgbClr val="CCECFF"/>
                </a:solidFill>
                <a:latin typeface="Broadway"/>
                <a:cs typeface="Broadway"/>
              </a:rPr>
              <a:t>Specific Causes:</a:t>
            </a:r>
            <a:endParaRPr sz="4000">
              <a:latin typeface="Broadway"/>
              <a:cs typeface="Broadwa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2103" y="1738376"/>
            <a:ext cx="5864097" cy="5073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43510" indent="-342900">
              <a:buClr>
                <a:srgbClr val="009ACC"/>
              </a:buClr>
              <a:buSzPct val="69642"/>
              <a:buFont typeface="MaestroTimes"/>
              <a:buChar char=""/>
              <a:tabLst>
                <a:tab pos="354965" algn="l"/>
              </a:tabLst>
            </a:pPr>
            <a:r>
              <a:rPr sz="2800" i="1" dirty="0">
                <a:solidFill>
                  <a:srgbClr val="DDDDDD"/>
                </a:solidFill>
                <a:cs typeface="Harlow Solid Italic"/>
              </a:rPr>
              <a:t>Business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was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booming,</a:t>
            </a:r>
            <a:r>
              <a:rPr sz="2800" i="1" spc="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but investments</a:t>
            </a:r>
            <a:r>
              <a:rPr sz="2800" i="1" spc="-2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were</a:t>
            </a:r>
            <a:r>
              <a:rPr sz="2800" i="1" spc="-2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made with borrowed</a:t>
            </a:r>
            <a:r>
              <a:rPr sz="2800" i="1" spc="-2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money (over speculation).</a:t>
            </a:r>
            <a:endParaRPr sz="2800" dirty="0">
              <a:cs typeface="Harlow Solid Italic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09ACC"/>
              </a:buClr>
              <a:buFont typeface="MaestroTimes"/>
              <a:buChar char=""/>
            </a:pPr>
            <a:endParaRPr sz="650" dirty="0"/>
          </a:p>
          <a:p>
            <a:pPr marL="355600" indent="-342900">
              <a:buClr>
                <a:srgbClr val="009ACC"/>
              </a:buClr>
              <a:buSzPct val="69642"/>
              <a:buFont typeface="MaestroTimes"/>
              <a:buChar char=""/>
              <a:tabLst>
                <a:tab pos="354965" algn="l"/>
              </a:tabLst>
            </a:pPr>
            <a:r>
              <a:rPr sz="2800" i="1" dirty="0">
                <a:solidFill>
                  <a:srgbClr val="DDDDDD"/>
                </a:solidFill>
                <a:cs typeface="Harlow Solid Italic"/>
              </a:rPr>
              <a:t>Excessive</a:t>
            </a:r>
            <a:r>
              <a:rPr sz="2800" i="1" spc="-2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expansion</a:t>
            </a:r>
            <a:r>
              <a:rPr sz="2800" i="1" spc="-2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of credit</a:t>
            </a:r>
            <a:endParaRPr sz="2800" dirty="0">
              <a:cs typeface="Harlow Solid Italic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09ACC"/>
              </a:buClr>
              <a:buFont typeface="MaestroTimes"/>
              <a:buChar char=""/>
            </a:pPr>
            <a:endParaRPr sz="650" dirty="0"/>
          </a:p>
          <a:p>
            <a:pPr marL="355600" marR="685165" indent="-342900">
              <a:buClr>
                <a:srgbClr val="009ACC"/>
              </a:buClr>
              <a:buSzPct val="69642"/>
              <a:buFont typeface="MaestroTimes"/>
              <a:buChar char=""/>
              <a:tabLst>
                <a:tab pos="354965" algn="l"/>
              </a:tabLst>
            </a:pPr>
            <a:r>
              <a:rPr sz="2800" i="1" dirty="0">
                <a:solidFill>
                  <a:srgbClr val="DDDDDD"/>
                </a:solidFill>
                <a:cs typeface="Harlow Solid Italic"/>
              </a:rPr>
              <a:t>Business</a:t>
            </a:r>
            <a:r>
              <a:rPr sz="2800" i="1" spc="-2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failures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led to bankruptcies</a:t>
            </a:r>
            <a:endParaRPr sz="2800" dirty="0">
              <a:cs typeface="Harlow Solid Italic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09ACC"/>
              </a:buClr>
              <a:buFont typeface="MaestroTimes"/>
              <a:buChar char=""/>
            </a:pPr>
            <a:endParaRPr sz="650" dirty="0"/>
          </a:p>
          <a:p>
            <a:pPr marL="355600" marR="96520" indent="-342900">
              <a:buClr>
                <a:srgbClr val="009ACC"/>
              </a:buClr>
              <a:buSzPct val="69642"/>
              <a:buFont typeface="MaestroTimes"/>
              <a:buChar char=""/>
              <a:tabLst>
                <a:tab pos="354965" algn="l"/>
              </a:tabLst>
            </a:pP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Ban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k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deposit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s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wer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e</a:t>
            </a:r>
            <a:r>
              <a:rPr sz="2800" i="1" spc="-1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invested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in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the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market</a:t>
            </a:r>
            <a:endParaRPr sz="2800" dirty="0">
              <a:cs typeface="Harlow Solid Italic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09ACC"/>
              </a:buClr>
              <a:buFont typeface="MaestroTimes"/>
              <a:buChar char=""/>
            </a:pPr>
            <a:endParaRPr sz="650" dirty="0"/>
          </a:p>
          <a:p>
            <a:pPr marL="355600" marR="173355" indent="-342900">
              <a:buClr>
                <a:srgbClr val="009ACC"/>
              </a:buClr>
              <a:buSzPct val="69642"/>
              <a:buFont typeface="MaestroTimes"/>
              <a:buChar char=""/>
              <a:tabLst>
                <a:tab pos="354965" algn="l"/>
              </a:tabLst>
            </a:pPr>
            <a:r>
              <a:rPr sz="2800" i="1" dirty="0">
                <a:solidFill>
                  <a:srgbClr val="DDDDDD"/>
                </a:solidFill>
                <a:cs typeface="Harlow Solid Italic"/>
              </a:rPr>
              <a:t>Banks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lost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the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money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when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th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e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marke</a:t>
            </a:r>
            <a:r>
              <a:rPr sz="2800" i="1" dirty="0">
                <a:solidFill>
                  <a:srgbClr val="DDDDDD"/>
                </a:solidFill>
                <a:cs typeface="Harlow Solid Italic"/>
              </a:rPr>
              <a:t>t</a:t>
            </a:r>
            <a:r>
              <a:rPr sz="2800" i="1" spc="-10" dirty="0">
                <a:solidFill>
                  <a:srgbClr val="DDDDDD"/>
                </a:solidFill>
                <a:cs typeface="Harlow Solid Italic"/>
              </a:rPr>
              <a:t> </a:t>
            </a:r>
            <a:r>
              <a:rPr sz="2800" i="1" spc="-5" dirty="0">
                <a:solidFill>
                  <a:srgbClr val="DDDDDD"/>
                </a:solidFill>
                <a:cs typeface="Harlow Solid Italic"/>
              </a:rPr>
              <a:t>collapsed.</a:t>
            </a:r>
            <a:endParaRPr sz="2800" dirty="0">
              <a:cs typeface="Harlow Solid It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36801" y="457200"/>
            <a:ext cx="4588763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9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2103" y="1284479"/>
            <a:ext cx="3301365" cy="680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400" spc="-30" dirty="0">
                <a:solidFill>
                  <a:srgbClr val="FF0000"/>
                </a:solidFill>
                <a:latin typeface="Broadway"/>
                <a:cs typeface="Broadway"/>
                <a:hlinkClick r:id="rId2"/>
              </a:rPr>
              <a:t>The Crash!</a:t>
            </a:r>
            <a:endParaRPr sz="4400" dirty="0">
              <a:latin typeface="Broadway"/>
              <a:cs typeface="Broadw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4302" y="5463286"/>
            <a:ext cx="2207260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200" i="1" spc="-15" dirty="0">
                <a:solidFill>
                  <a:srgbClr val="C00000"/>
                </a:solidFill>
                <a:latin typeface="Harlow Solid Italic"/>
                <a:cs typeface="Harlow Solid Italic"/>
              </a:rPr>
              <a:t>October,</a:t>
            </a:r>
            <a:r>
              <a:rPr sz="3200" i="1" spc="15" dirty="0">
                <a:solidFill>
                  <a:srgbClr val="C00000"/>
                </a:solidFill>
                <a:latin typeface="Harlow Solid Italic"/>
                <a:cs typeface="Harlow Solid Italic"/>
              </a:rPr>
              <a:t> </a:t>
            </a:r>
            <a:r>
              <a:rPr sz="3200" i="1" spc="-15" dirty="0">
                <a:solidFill>
                  <a:srgbClr val="C00000"/>
                </a:solidFill>
                <a:latin typeface="Harlow Solid Italic"/>
                <a:cs typeface="Harlow Solid Italic"/>
              </a:rPr>
              <a:t>1929</a:t>
            </a:r>
            <a:endParaRPr sz="3200">
              <a:latin typeface="Harlow Solid Italic"/>
              <a:cs typeface="Harlow Solid It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5921" y="457200"/>
            <a:ext cx="4754879" cy="4933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08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8323" y="1227327"/>
            <a:ext cx="442722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1847" y="463804"/>
            <a:ext cx="298704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1303" y="457200"/>
            <a:ext cx="65722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noAutofit/>
          </a:bodyPr>
          <a:lstStyle/>
          <a:p>
            <a:pPr marL="774700">
              <a:lnSpc>
                <a:spcPct val="100000"/>
              </a:lnSpc>
            </a:pPr>
            <a:r>
              <a:rPr spc="-30" dirty="0">
                <a:solidFill>
                  <a:srgbClr val="0051A2"/>
                </a:solidFill>
                <a:latin typeface="Broadway"/>
                <a:cs typeface="Broadway"/>
              </a:rPr>
              <a:t>Consequences</a:t>
            </a:r>
            <a:endParaRPr dirty="0">
              <a:latin typeface="Broadway"/>
              <a:cs typeface="Broadwa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8303" y="1645159"/>
            <a:ext cx="6715251" cy="4670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buClr>
                <a:srgbClr val="009ACC"/>
              </a:buClr>
              <a:buSzPct val="69444"/>
              <a:buFont typeface="MaestroTimes"/>
              <a:buChar char=""/>
              <a:tabLst>
                <a:tab pos="355600" algn="l"/>
              </a:tabLst>
            </a:pP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Client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s</a:t>
            </a:r>
            <a:r>
              <a:rPr sz="3600" i="1" spc="1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panicked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,</a:t>
            </a:r>
            <a:r>
              <a:rPr sz="3600" i="1" spc="1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atte</a:t>
            </a:r>
            <a:r>
              <a:rPr lang="en-US" sz="3600" i="1" spc="-5" dirty="0">
                <a:solidFill>
                  <a:srgbClr val="C00000"/>
                </a:solidFill>
                <a:cs typeface="Harlow Solid Italic"/>
              </a:rPr>
              <a:t>mpting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20" dirty="0">
                <a:solidFill>
                  <a:srgbClr val="C00000"/>
                </a:solidFill>
                <a:cs typeface="Harlow Solid Italic"/>
              </a:rPr>
              <a:t>t</a:t>
            </a:r>
            <a:r>
              <a:rPr sz="3600" i="1" spc="-15" dirty="0">
                <a:solidFill>
                  <a:srgbClr val="C00000"/>
                </a:solidFill>
                <a:cs typeface="Harlow Solid Italic"/>
              </a:rPr>
              <a:t>o</a:t>
            </a:r>
            <a:r>
              <a:rPr sz="3600" i="1" spc="1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25" dirty="0">
                <a:solidFill>
                  <a:srgbClr val="C00000"/>
                </a:solidFill>
                <a:cs typeface="Harlow Solid Italic"/>
              </a:rPr>
              <a:t>withdraw</a:t>
            </a:r>
            <a:r>
              <a:rPr sz="3600" i="1" spc="1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20" dirty="0">
                <a:solidFill>
                  <a:srgbClr val="C00000"/>
                </a:solidFill>
                <a:cs typeface="Harlow Solid Italic"/>
              </a:rPr>
              <a:t>thei</a:t>
            </a:r>
            <a:r>
              <a:rPr sz="3600" i="1" spc="-15" dirty="0">
                <a:solidFill>
                  <a:srgbClr val="C00000"/>
                </a:solidFill>
                <a:cs typeface="Harlow Solid Italic"/>
              </a:rPr>
              <a:t>r</a:t>
            </a:r>
            <a:r>
              <a:rPr sz="3600" i="1" spc="1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30" dirty="0">
                <a:solidFill>
                  <a:srgbClr val="C00000"/>
                </a:solidFill>
                <a:cs typeface="Harlow Solid Italic"/>
              </a:rPr>
              <a:t>mo</a:t>
            </a:r>
            <a:r>
              <a:rPr lang="en-US" sz="3600" i="1" spc="-30" dirty="0">
                <a:solidFill>
                  <a:srgbClr val="C00000"/>
                </a:solidFill>
                <a:cs typeface="Harlow Solid Italic"/>
              </a:rPr>
              <a:t>ney</a:t>
            </a:r>
            <a:r>
              <a:rPr sz="3600" i="1" spc="-20" dirty="0">
                <a:solidFill>
                  <a:srgbClr val="C00000"/>
                </a:solidFill>
                <a:cs typeface="Harlow Solid Italic"/>
              </a:rPr>
              <a:t> fro</a:t>
            </a:r>
            <a:r>
              <a:rPr sz="3600" i="1" spc="-30" dirty="0">
                <a:solidFill>
                  <a:srgbClr val="C00000"/>
                </a:solidFill>
                <a:cs typeface="Harlow Solid Italic"/>
              </a:rPr>
              <a:t>m</a:t>
            </a:r>
            <a:r>
              <a:rPr sz="3600" i="1" spc="1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bank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s</a:t>
            </a:r>
            <a:r>
              <a:rPr sz="3600" i="1" spc="5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20" dirty="0">
                <a:solidFill>
                  <a:srgbClr val="C00000"/>
                </a:solidFill>
                <a:cs typeface="Harlow Solid Italic"/>
              </a:rPr>
              <a:t>–</a:t>
            </a:r>
            <a:r>
              <a:rPr sz="3600" i="1" spc="-1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b</a:t>
            </a:r>
            <a:r>
              <a:rPr sz="3600" i="1" spc="-25" dirty="0">
                <a:solidFill>
                  <a:srgbClr val="C00000"/>
                </a:solidFill>
                <a:cs typeface="Harlow Solid Italic"/>
              </a:rPr>
              <a:t>u</a:t>
            </a:r>
            <a:r>
              <a:rPr sz="3600" i="1" spc="-15" dirty="0">
                <a:solidFill>
                  <a:srgbClr val="C00000"/>
                </a:solidFill>
                <a:cs typeface="Harlow Solid Italic"/>
              </a:rPr>
              <a:t>t</a:t>
            </a:r>
            <a:r>
              <a:rPr sz="3600" i="1" spc="1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20" dirty="0">
                <a:solidFill>
                  <a:srgbClr val="C00000"/>
                </a:solidFill>
                <a:cs typeface="Harlow Solid Italic"/>
              </a:rPr>
              <a:t>ther</a:t>
            </a:r>
            <a:r>
              <a:rPr lang="en-US" sz="3600" i="1" spc="-20" dirty="0">
                <a:solidFill>
                  <a:srgbClr val="C00000"/>
                </a:solidFill>
                <a:cs typeface="Harlow Solid Italic"/>
              </a:rPr>
              <a:t>e was</a:t>
            </a:r>
            <a:r>
              <a:rPr sz="3600" i="1" spc="-15" dirty="0">
                <a:solidFill>
                  <a:srgbClr val="C00000"/>
                </a:solidFill>
                <a:cs typeface="Harlow Solid Italic"/>
              </a:rPr>
              <a:t> n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o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 cas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h</a:t>
            </a:r>
            <a:r>
              <a:rPr sz="3600" i="1" spc="2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20" dirty="0">
                <a:solidFill>
                  <a:srgbClr val="C00000"/>
                </a:solidFill>
                <a:cs typeface="Harlow Solid Italic"/>
              </a:rPr>
              <a:t>t</a:t>
            </a:r>
            <a:r>
              <a:rPr sz="3600" i="1" spc="-15" dirty="0">
                <a:solidFill>
                  <a:srgbClr val="C00000"/>
                </a:solidFill>
                <a:cs typeface="Harlow Solid Italic"/>
              </a:rPr>
              <a:t>o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 giv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e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25" dirty="0">
                <a:solidFill>
                  <a:srgbClr val="C00000"/>
                </a:solidFill>
                <a:cs typeface="Harlow Solid Italic"/>
              </a:rPr>
              <a:t>them.</a:t>
            </a:r>
            <a:endParaRPr sz="3600" dirty="0">
              <a:cs typeface="Harlow Solid Italic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009ACC"/>
              </a:buClr>
              <a:buFont typeface="MaestroTimes"/>
              <a:buChar char=""/>
            </a:pPr>
            <a:endParaRPr sz="850" dirty="0"/>
          </a:p>
          <a:p>
            <a:pPr marL="355600" marR="29209" indent="-342900" algn="just">
              <a:buClr>
                <a:srgbClr val="009ACC"/>
              </a:buClr>
              <a:buSzPct val="69444"/>
              <a:buFont typeface="MaestroTimes"/>
              <a:buChar char=""/>
              <a:tabLst>
                <a:tab pos="355600" algn="l"/>
              </a:tabLst>
            </a:pPr>
            <a:r>
              <a:rPr sz="3600" i="1" spc="-45" dirty="0">
                <a:solidFill>
                  <a:srgbClr val="C00000"/>
                </a:solidFill>
                <a:cs typeface="Harlow Solid Italic"/>
              </a:rPr>
              <a:t>N</a:t>
            </a:r>
            <a:r>
              <a:rPr sz="3600" i="1" spc="-15" dirty="0">
                <a:solidFill>
                  <a:srgbClr val="C00000"/>
                </a:solidFill>
                <a:cs typeface="Harlow Solid Italic"/>
              </a:rPr>
              <a:t>o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 ne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w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 investment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s</a:t>
            </a:r>
            <a:r>
              <a:rPr sz="3600" i="1" spc="2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15" dirty="0">
                <a:solidFill>
                  <a:srgbClr val="C00000"/>
                </a:solidFill>
                <a:cs typeface="Harlow Solid Italic"/>
              </a:rPr>
              <a:t>i</a:t>
            </a:r>
            <a:r>
              <a:rPr lang="en-US" sz="3600" i="1" spc="-15" dirty="0">
                <a:solidFill>
                  <a:srgbClr val="C00000"/>
                </a:solidFill>
                <a:cs typeface="Harlow Solid Italic"/>
              </a:rPr>
              <a:t>n the</a:t>
            </a:r>
            <a:r>
              <a:rPr sz="3600" i="1" spc="-15" dirty="0">
                <a:solidFill>
                  <a:srgbClr val="C00000"/>
                </a:solidFill>
                <a:cs typeface="Harlow Solid Italic"/>
              </a:rPr>
              <a:t> banks.</a:t>
            </a:r>
            <a:endParaRPr sz="3600" dirty="0">
              <a:cs typeface="Harlow Solid Italic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009ACC"/>
              </a:buClr>
              <a:buFont typeface="MaestroTimes"/>
              <a:buChar char=""/>
            </a:pPr>
            <a:endParaRPr sz="850" dirty="0"/>
          </a:p>
          <a:p>
            <a:pPr marL="355600" marR="175895" indent="-342900">
              <a:buClr>
                <a:srgbClr val="009ACC"/>
              </a:buClr>
              <a:buSzPct val="69444"/>
              <a:buFont typeface="MaestroTimes"/>
              <a:buChar char=""/>
              <a:tabLst>
                <a:tab pos="355600" algn="l"/>
              </a:tabLst>
            </a:pP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Bank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s</a:t>
            </a:r>
            <a:r>
              <a:rPr sz="3600" i="1" spc="15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20" dirty="0">
                <a:solidFill>
                  <a:srgbClr val="C00000"/>
                </a:solidFill>
                <a:cs typeface="Harlow Solid Italic"/>
              </a:rPr>
              <a:t>collapsed</a:t>
            </a:r>
            <a:r>
              <a:rPr sz="3600" i="1" spc="2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and fortune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s</a:t>
            </a:r>
            <a:r>
              <a:rPr sz="3600" i="1" spc="15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5" dirty="0">
                <a:solidFill>
                  <a:srgbClr val="C00000"/>
                </a:solidFill>
                <a:cs typeface="Harlow Solid Italic"/>
              </a:rPr>
              <a:t>wer</a:t>
            </a:r>
            <a:r>
              <a:rPr sz="3600" i="1" dirty="0">
                <a:solidFill>
                  <a:srgbClr val="C00000"/>
                </a:solidFill>
                <a:cs typeface="Harlow Solid Italic"/>
              </a:rPr>
              <a:t>e</a:t>
            </a:r>
            <a:r>
              <a:rPr sz="3600" i="1" spc="-10" dirty="0">
                <a:solidFill>
                  <a:srgbClr val="C00000"/>
                </a:solidFill>
                <a:cs typeface="Harlow Solid Italic"/>
              </a:rPr>
              <a:t> </a:t>
            </a:r>
            <a:r>
              <a:rPr sz="3600" i="1" spc="-20" dirty="0">
                <a:solidFill>
                  <a:srgbClr val="C00000"/>
                </a:solidFill>
                <a:cs typeface="Harlow Solid Italic"/>
              </a:rPr>
              <a:t>lost!</a:t>
            </a:r>
            <a:endParaRPr sz="3600" dirty="0">
              <a:cs typeface="Harlow Solid Italic"/>
            </a:endParaRPr>
          </a:p>
        </p:txBody>
      </p:sp>
    </p:spTree>
    <p:extLst>
      <p:ext uri="{BB962C8B-B14F-4D97-AF65-F5344CB8AC3E}">
        <p14:creationId xmlns:p14="http://schemas.microsoft.com/office/powerpoint/2010/main" val="172281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946" y="2945892"/>
            <a:ext cx="9119235" cy="990600"/>
          </a:xfrm>
          <a:custGeom>
            <a:avLst/>
            <a:gdLst/>
            <a:ahLst/>
            <a:cxnLst/>
            <a:rect l="l" t="t" r="r" b="b"/>
            <a:pathLst>
              <a:path w="9119235" h="990600">
                <a:moveTo>
                  <a:pt x="0" y="0"/>
                </a:moveTo>
                <a:lnTo>
                  <a:pt x="0" y="990600"/>
                </a:lnTo>
                <a:lnTo>
                  <a:pt x="9119235" y="990600"/>
                </a:lnTo>
                <a:lnTo>
                  <a:pt x="9119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18081" y="2945892"/>
            <a:ext cx="600340" cy="990600"/>
          </a:xfrm>
          <a:custGeom>
            <a:avLst/>
            <a:gdLst/>
            <a:ahLst/>
            <a:cxnLst/>
            <a:rect l="l" t="t" r="r" b="b"/>
            <a:pathLst>
              <a:path w="600340" h="990600">
                <a:moveTo>
                  <a:pt x="600340" y="990600"/>
                </a:moveTo>
                <a:lnTo>
                  <a:pt x="600340" y="0"/>
                </a:lnTo>
                <a:lnTo>
                  <a:pt x="26554" y="0"/>
                </a:lnTo>
                <a:lnTo>
                  <a:pt x="14484" y="24680"/>
                </a:lnTo>
                <a:lnTo>
                  <a:pt x="6329" y="49401"/>
                </a:lnTo>
                <a:lnTo>
                  <a:pt x="1648" y="74591"/>
                </a:lnTo>
                <a:lnTo>
                  <a:pt x="0" y="100681"/>
                </a:lnTo>
                <a:lnTo>
                  <a:pt x="943" y="128099"/>
                </a:lnTo>
                <a:lnTo>
                  <a:pt x="4039" y="157274"/>
                </a:lnTo>
                <a:lnTo>
                  <a:pt x="8845" y="188636"/>
                </a:lnTo>
                <a:lnTo>
                  <a:pt x="29125" y="300132"/>
                </a:lnTo>
                <a:lnTo>
                  <a:pt x="36370" y="344532"/>
                </a:lnTo>
                <a:lnTo>
                  <a:pt x="43123" y="393265"/>
                </a:lnTo>
                <a:lnTo>
                  <a:pt x="48942" y="446759"/>
                </a:lnTo>
                <a:lnTo>
                  <a:pt x="53389" y="505444"/>
                </a:lnTo>
                <a:lnTo>
                  <a:pt x="56022" y="569749"/>
                </a:lnTo>
                <a:lnTo>
                  <a:pt x="56400" y="990600"/>
                </a:lnTo>
                <a:lnTo>
                  <a:pt x="600340" y="990600"/>
                </a:lnTo>
                <a:close/>
              </a:path>
              <a:path w="600340" h="990600">
                <a:moveTo>
                  <a:pt x="56400" y="990600"/>
                </a:moveTo>
                <a:lnTo>
                  <a:pt x="56400" y="640104"/>
                </a:lnTo>
                <a:lnTo>
                  <a:pt x="54083" y="716937"/>
                </a:lnTo>
                <a:lnTo>
                  <a:pt x="48630" y="800678"/>
                </a:lnTo>
                <a:lnTo>
                  <a:pt x="39600" y="891756"/>
                </a:lnTo>
                <a:lnTo>
                  <a:pt x="26554" y="990600"/>
                </a:lnTo>
                <a:lnTo>
                  <a:pt x="56400" y="990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53379" y="2946654"/>
            <a:ext cx="605301" cy="990600"/>
          </a:xfrm>
          <a:custGeom>
            <a:avLst/>
            <a:gdLst/>
            <a:ahLst/>
            <a:cxnLst/>
            <a:rect l="l" t="t" r="r" b="b"/>
            <a:pathLst>
              <a:path w="605301" h="990600">
                <a:moveTo>
                  <a:pt x="47359" y="990600"/>
                </a:moveTo>
                <a:lnTo>
                  <a:pt x="47359" y="204191"/>
                </a:lnTo>
                <a:lnTo>
                  <a:pt x="45648" y="260115"/>
                </a:lnTo>
                <a:lnTo>
                  <a:pt x="42323" y="317134"/>
                </a:lnTo>
                <a:lnTo>
                  <a:pt x="37748" y="374819"/>
                </a:lnTo>
                <a:lnTo>
                  <a:pt x="8917" y="658258"/>
                </a:lnTo>
                <a:lnTo>
                  <a:pt x="4516" y="710952"/>
                </a:lnTo>
                <a:lnTo>
                  <a:pt x="1422" y="761316"/>
                </a:lnTo>
                <a:lnTo>
                  <a:pt x="0" y="808922"/>
                </a:lnTo>
                <a:lnTo>
                  <a:pt x="615" y="853342"/>
                </a:lnTo>
                <a:lnTo>
                  <a:pt x="3633" y="894148"/>
                </a:lnTo>
                <a:lnTo>
                  <a:pt x="9418" y="930911"/>
                </a:lnTo>
                <a:lnTo>
                  <a:pt x="18337" y="963205"/>
                </a:lnTo>
                <a:lnTo>
                  <a:pt x="30753" y="990600"/>
                </a:lnTo>
                <a:lnTo>
                  <a:pt x="47359" y="990600"/>
                </a:lnTo>
                <a:close/>
              </a:path>
              <a:path w="605301" h="990600">
                <a:moveTo>
                  <a:pt x="605301" y="990600"/>
                </a:moveTo>
                <a:lnTo>
                  <a:pt x="605301" y="0"/>
                </a:lnTo>
                <a:lnTo>
                  <a:pt x="30753" y="0"/>
                </a:lnTo>
                <a:lnTo>
                  <a:pt x="39152" y="47266"/>
                </a:lnTo>
                <a:lnTo>
                  <a:pt x="44476" y="97338"/>
                </a:lnTo>
                <a:lnTo>
                  <a:pt x="47090" y="149789"/>
                </a:lnTo>
                <a:lnTo>
                  <a:pt x="47359" y="990600"/>
                </a:lnTo>
                <a:lnTo>
                  <a:pt x="605301" y="990600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84917" y="2947416"/>
            <a:ext cx="383773" cy="990600"/>
          </a:xfrm>
          <a:custGeom>
            <a:avLst/>
            <a:gdLst/>
            <a:ahLst/>
            <a:cxnLst/>
            <a:rect l="l" t="t" r="r" b="b"/>
            <a:pathLst>
              <a:path w="383773" h="990600">
                <a:moveTo>
                  <a:pt x="383773" y="284317"/>
                </a:moveTo>
                <a:lnTo>
                  <a:pt x="383697" y="238216"/>
                </a:lnTo>
                <a:lnTo>
                  <a:pt x="382798" y="194218"/>
                </a:lnTo>
                <a:lnTo>
                  <a:pt x="380619" y="152781"/>
                </a:lnTo>
                <a:lnTo>
                  <a:pt x="376702" y="114360"/>
                </a:lnTo>
                <a:lnTo>
                  <a:pt x="366569" y="63388"/>
                </a:lnTo>
                <a:lnTo>
                  <a:pt x="349956" y="21777"/>
                </a:lnTo>
                <a:lnTo>
                  <a:pt x="334518" y="0"/>
                </a:lnTo>
                <a:lnTo>
                  <a:pt x="36576" y="0"/>
                </a:lnTo>
                <a:lnTo>
                  <a:pt x="23408" y="63473"/>
                </a:lnTo>
                <a:lnTo>
                  <a:pt x="17922" y="104496"/>
                </a:lnTo>
                <a:lnTo>
                  <a:pt x="13167" y="150717"/>
                </a:lnTo>
                <a:lnTo>
                  <a:pt x="9144" y="201394"/>
                </a:lnTo>
                <a:lnTo>
                  <a:pt x="5852" y="255782"/>
                </a:lnTo>
                <a:lnTo>
                  <a:pt x="3291" y="313139"/>
                </a:lnTo>
                <a:lnTo>
                  <a:pt x="1463" y="372721"/>
                </a:lnTo>
                <a:lnTo>
                  <a:pt x="365" y="433784"/>
                </a:lnTo>
                <a:lnTo>
                  <a:pt x="0" y="495585"/>
                </a:lnTo>
                <a:lnTo>
                  <a:pt x="365" y="557380"/>
                </a:lnTo>
                <a:lnTo>
                  <a:pt x="1463" y="618427"/>
                </a:lnTo>
                <a:lnTo>
                  <a:pt x="3291" y="677980"/>
                </a:lnTo>
                <a:lnTo>
                  <a:pt x="5852" y="735297"/>
                </a:lnTo>
                <a:lnTo>
                  <a:pt x="9144" y="789634"/>
                </a:lnTo>
                <a:lnTo>
                  <a:pt x="13167" y="840248"/>
                </a:lnTo>
                <a:lnTo>
                  <a:pt x="17922" y="886395"/>
                </a:lnTo>
                <a:lnTo>
                  <a:pt x="23408" y="927331"/>
                </a:lnTo>
                <a:lnTo>
                  <a:pt x="36576" y="990600"/>
                </a:lnTo>
                <a:lnTo>
                  <a:pt x="334518" y="990600"/>
                </a:lnTo>
                <a:lnTo>
                  <a:pt x="368972" y="630582"/>
                </a:lnTo>
                <a:lnTo>
                  <a:pt x="377059" y="528220"/>
                </a:lnTo>
                <a:lnTo>
                  <a:pt x="380891" y="464536"/>
                </a:lnTo>
                <a:lnTo>
                  <a:pt x="383003" y="406903"/>
                </a:lnTo>
                <a:lnTo>
                  <a:pt x="383773" y="284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12007" y="2946654"/>
            <a:ext cx="449770" cy="990600"/>
          </a:xfrm>
          <a:custGeom>
            <a:avLst/>
            <a:gdLst/>
            <a:ahLst/>
            <a:cxnLst/>
            <a:rect l="l" t="t" r="r" b="b"/>
            <a:pathLst>
              <a:path w="449770" h="990600">
                <a:moveTo>
                  <a:pt x="449770" y="0"/>
                </a:moveTo>
                <a:lnTo>
                  <a:pt x="49720" y="0"/>
                </a:lnTo>
                <a:lnTo>
                  <a:pt x="40273" y="28388"/>
                </a:lnTo>
                <a:lnTo>
                  <a:pt x="24363" y="104452"/>
                </a:lnTo>
                <a:lnTo>
                  <a:pt x="17899" y="150644"/>
                </a:lnTo>
                <a:lnTo>
                  <a:pt x="12430" y="201287"/>
                </a:lnTo>
                <a:lnTo>
                  <a:pt x="7955" y="255638"/>
                </a:lnTo>
                <a:lnTo>
                  <a:pt x="4474" y="312957"/>
                </a:lnTo>
                <a:lnTo>
                  <a:pt x="1988" y="372502"/>
                </a:lnTo>
                <a:lnTo>
                  <a:pt x="497" y="433530"/>
                </a:lnTo>
                <a:lnTo>
                  <a:pt x="0" y="495300"/>
                </a:lnTo>
                <a:lnTo>
                  <a:pt x="497" y="557069"/>
                </a:lnTo>
                <a:lnTo>
                  <a:pt x="1988" y="618097"/>
                </a:lnTo>
                <a:lnTo>
                  <a:pt x="4474" y="677642"/>
                </a:lnTo>
                <a:lnTo>
                  <a:pt x="7955" y="734961"/>
                </a:lnTo>
                <a:lnTo>
                  <a:pt x="12430" y="789312"/>
                </a:lnTo>
                <a:lnTo>
                  <a:pt x="17899" y="839955"/>
                </a:lnTo>
                <a:lnTo>
                  <a:pt x="24363" y="886147"/>
                </a:lnTo>
                <a:lnTo>
                  <a:pt x="31821" y="927146"/>
                </a:lnTo>
                <a:lnTo>
                  <a:pt x="49720" y="990600"/>
                </a:lnTo>
                <a:lnTo>
                  <a:pt x="422389" y="990600"/>
                </a:lnTo>
                <a:lnTo>
                  <a:pt x="422389" y="500207"/>
                </a:lnTo>
                <a:lnTo>
                  <a:pt x="422551" y="443774"/>
                </a:lnTo>
                <a:lnTo>
                  <a:pt x="423731" y="382916"/>
                </a:lnTo>
                <a:lnTo>
                  <a:pt x="426069" y="317284"/>
                </a:lnTo>
                <a:lnTo>
                  <a:pt x="429703" y="246527"/>
                </a:lnTo>
                <a:lnTo>
                  <a:pt x="434772" y="170294"/>
                </a:lnTo>
                <a:lnTo>
                  <a:pt x="441414" y="88235"/>
                </a:lnTo>
                <a:lnTo>
                  <a:pt x="449770" y="0"/>
                </a:lnTo>
                <a:close/>
              </a:path>
              <a:path w="449770" h="990600">
                <a:moveTo>
                  <a:pt x="449770" y="990600"/>
                </a:moveTo>
                <a:lnTo>
                  <a:pt x="448104" y="929142"/>
                </a:lnTo>
                <a:lnTo>
                  <a:pt x="443845" y="866802"/>
                </a:lnTo>
                <a:lnTo>
                  <a:pt x="435026" y="765507"/>
                </a:lnTo>
                <a:lnTo>
                  <a:pt x="429147" y="688699"/>
                </a:lnTo>
                <a:lnTo>
                  <a:pt x="426624" y="646461"/>
                </a:lnTo>
                <a:lnTo>
                  <a:pt x="424564" y="601200"/>
                </a:lnTo>
                <a:lnTo>
                  <a:pt x="423106" y="552565"/>
                </a:lnTo>
                <a:lnTo>
                  <a:pt x="422389" y="500207"/>
                </a:lnTo>
                <a:lnTo>
                  <a:pt x="422389" y="990600"/>
                </a:lnTo>
                <a:lnTo>
                  <a:pt x="44977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93377" y="2946654"/>
            <a:ext cx="575309" cy="990600"/>
          </a:xfrm>
          <a:custGeom>
            <a:avLst/>
            <a:gdLst/>
            <a:ahLst/>
            <a:cxnLst/>
            <a:rect l="l" t="t" r="r" b="b"/>
            <a:pathLst>
              <a:path w="575309" h="990600">
                <a:moveTo>
                  <a:pt x="575309" y="990600"/>
                </a:moveTo>
                <a:lnTo>
                  <a:pt x="575309" y="0"/>
                </a:lnTo>
                <a:lnTo>
                  <a:pt x="0" y="0"/>
                </a:lnTo>
                <a:lnTo>
                  <a:pt x="1898" y="49637"/>
                </a:lnTo>
                <a:lnTo>
                  <a:pt x="7053" y="106046"/>
                </a:lnTo>
                <a:lnTo>
                  <a:pt x="19107" y="199864"/>
                </a:lnTo>
                <a:lnTo>
                  <a:pt x="48710" y="400894"/>
                </a:lnTo>
                <a:lnTo>
                  <a:pt x="57221" y="466022"/>
                </a:lnTo>
                <a:lnTo>
                  <a:pt x="63698" y="527550"/>
                </a:lnTo>
                <a:lnTo>
                  <a:pt x="67326" y="583881"/>
                </a:lnTo>
                <a:lnTo>
                  <a:pt x="67817" y="609600"/>
                </a:lnTo>
                <a:lnTo>
                  <a:pt x="67817" y="990600"/>
                </a:lnTo>
                <a:lnTo>
                  <a:pt x="575309" y="990600"/>
                </a:lnTo>
                <a:close/>
              </a:path>
              <a:path w="575309" h="990600">
                <a:moveTo>
                  <a:pt x="67817" y="990600"/>
                </a:moveTo>
                <a:lnTo>
                  <a:pt x="67817" y="609600"/>
                </a:lnTo>
                <a:lnTo>
                  <a:pt x="67275" y="698089"/>
                </a:lnTo>
                <a:lnTo>
                  <a:pt x="66758" y="717458"/>
                </a:lnTo>
                <a:lnTo>
                  <a:pt x="63477" y="771253"/>
                </a:lnTo>
                <a:lnTo>
                  <a:pt x="56534" y="821592"/>
                </a:lnTo>
                <a:lnTo>
                  <a:pt x="44556" y="872347"/>
                </a:lnTo>
                <a:lnTo>
                  <a:pt x="26169" y="927392"/>
                </a:lnTo>
                <a:lnTo>
                  <a:pt x="9672" y="968384"/>
                </a:lnTo>
                <a:lnTo>
                  <a:pt x="0" y="990600"/>
                </a:lnTo>
                <a:lnTo>
                  <a:pt x="67817" y="990600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16582" y="2947416"/>
            <a:ext cx="430766" cy="990600"/>
          </a:xfrm>
          <a:custGeom>
            <a:avLst/>
            <a:gdLst/>
            <a:ahLst/>
            <a:cxnLst/>
            <a:rect l="l" t="t" r="r" b="b"/>
            <a:pathLst>
              <a:path w="430766" h="990600">
                <a:moveTo>
                  <a:pt x="430766" y="259045"/>
                </a:moveTo>
                <a:lnTo>
                  <a:pt x="430604" y="211775"/>
                </a:lnTo>
                <a:lnTo>
                  <a:pt x="429424" y="166973"/>
                </a:lnTo>
                <a:lnTo>
                  <a:pt x="427086" y="125211"/>
                </a:lnTo>
                <a:lnTo>
                  <a:pt x="423452" y="87062"/>
                </a:lnTo>
                <a:lnTo>
                  <a:pt x="411741" y="23884"/>
                </a:lnTo>
                <a:lnTo>
                  <a:pt x="403385" y="0"/>
                </a:lnTo>
                <a:lnTo>
                  <a:pt x="27719" y="0"/>
                </a:lnTo>
                <a:lnTo>
                  <a:pt x="12535" y="37437"/>
                </a:lnTo>
                <a:lnTo>
                  <a:pt x="3725" y="86807"/>
                </a:lnTo>
                <a:lnTo>
                  <a:pt x="164" y="145595"/>
                </a:lnTo>
                <a:lnTo>
                  <a:pt x="0" y="177735"/>
                </a:lnTo>
                <a:lnTo>
                  <a:pt x="726" y="211287"/>
                </a:lnTo>
                <a:lnTo>
                  <a:pt x="2202" y="245936"/>
                </a:lnTo>
                <a:lnTo>
                  <a:pt x="4287" y="281368"/>
                </a:lnTo>
                <a:lnTo>
                  <a:pt x="24134" y="524912"/>
                </a:lnTo>
                <a:lnTo>
                  <a:pt x="26032" y="555292"/>
                </a:lnTo>
                <a:lnTo>
                  <a:pt x="27274" y="583626"/>
                </a:lnTo>
                <a:lnTo>
                  <a:pt x="27719" y="609600"/>
                </a:lnTo>
                <a:lnTo>
                  <a:pt x="27719" y="990600"/>
                </a:lnTo>
                <a:lnTo>
                  <a:pt x="403385" y="990600"/>
                </a:lnTo>
                <a:lnTo>
                  <a:pt x="403385" y="838200"/>
                </a:lnTo>
                <a:lnTo>
                  <a:pt x="403825" y="810840"/>
                </a:lnTo>
                <a:lnTo>
                  <a:pt x="405051" y="778520"/>
                </a:lnTo>
                <a:lnTo>
                  <a:pt x="424008" y="461387"/>
                </a:lnTo>
                <a:lnTo>
                  <a:pt x="428591" y="358707"/>
                </a:lnTo>
                <a:lnTo>
                  <a:pt x="430049" y="308213"/>
                </a:lnTo>
                <a:lnTo>
                  <a:pt x="430766" y="259045"/>
                </a:lnTo>
                <a:close/>
              </a:path>
              <a:path w="430766" h="990600">
                <a:moveTo>
                  <a:pt x="27719" y="990600"/>
                </a:moveTo>
                <a:lnTo>
                  <a:pt x="27719" y="609600"/>
                </a:lnTo>
                <a:lnTo>
                  <a:pt x="27274" y="634296"/>
                </a:lnTo>
                <a:lnTo>
                  <a:pt x="26032" y="658741"/>
                </a:lnTo>
                <a:lnTo>
                  <a:pt x="24134" y="682877"/>
                </a:lnTo>
                <a:lnTo>
                  <a:pt x="21721" y="706648"/>
                </a:lnTo>
                <a:lnTo>
                  <a:pt x="18932" y="729996"/>
                </a:lnTo>
                <a:lnTo>
                  <a:pt x="6841" y="818014"/>
                </a:lnTo>
                <a:lnTo>
                  <a:pt x="4287" y="838390"/>
                </a:lnTo>
                <a:lnTo>
                  <a:pt x="2202" y="858000"/>
                </a:lnTo>
                <a:lnTo>
                  <a:pt x="726" y="876787"/>
                </a:lnTo>
                <a:lnTo>
                  <a:pt x="0" y="894694"/>
                </a:lnTo>
                <a:lnTo>
                  <a:pt x="164" y="911664"/>
                </a:lnTo>
                <a:lnTo>
                  <a:pt x="7404" y="956378"/>
                </a:lnTo>
                <a:lnTo>
                  <a:pt x="19260" y="980453"/>
                </a:lnTo>
                <a:lnTo>
                  <a:pt x="27719" y="990600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0843" y="2939795"/>
            <a:ext cx="599870" cy="990600"/>
          </a:xfrm>
          <a:custGeom>
            <a:avLst/>
            <a:gdLst/>
            <a:ahLst/>
            <a:cxnLst/>
            <a:rect l="l" t="t" r="r" b="b"/>
            <a:pathLst>
              <a:path w="599870" h="990600">
                <a:moveTo>
                  <a:pt x="599870" y="990600"/>
                </a:moveTo>
                <a:lnTo>
                  <a:pt x="599870" y="0"/>
                </a:lnTo>
                <a:lnTo>
                  <a:pt x="26846" y="0"/>
                </a:lnTo>
                <a:lnTo>
                  <a:pt x="14674" y="24577"/>
                </a:lnTo>
                <a:lnTo>
                  <a:pt x="6437" y="49216"/>
                </a:lnTo>
                <a:lnTo>
                  <a:pt x="1693" y="74344"/>
                </a:lnTo>
                <a:lnTo>
                  <a:pt x="0" y="100388"/>
                </a:lnTo>
                <a:lnTo>
                  <a:pt x="914" y="127777"/>
                </a:lnTo>
                <a:lnTo>
                  <a:pt x="3995" y="156938"/>
                </a:lnTo>
                <a:lnTo>
                  <a:pt x="8800" y="188298"/>
                </a:lnTo>
                <a:lnTo>
                  <a:pt x="29132" y="299847"/>
                </a:lnTo>
                <a:lnTo>
                  <a:pt x="36408" y="344278"/>
                </a:lnTo>
                <a:lnTo>
                  <a:pt x="43196" y="393045"/>
                </a:lnTo>
                <a:lnTo>
                  <a:pt x="49053" y="446577"/>
                </a:lnTo>
                <a:lnTo>
                  <a:pt x="53538" y="505300"/>
                </a:lnTo>
                <a:lnTo>
                  <a:pt x="56207" y="569642"/>
                </a:lnTo>
                <a:lnTo>
                  <a:pt x="56619" y="990600"/>
                </a:lnTo>
                <a:lnTo>
                  <a:pt x="599870" y="990600"/>
                </a:lnTo>
                <a:close/>
              </a:path>
              <a:path w="599870" h="990600">
                <a:moveTo>
                  <a:pt x="56619" y="990600"/>
                </a:moveTo>
                <a:lnTo>
                  <a:pt x="56619" y="640031"/>
                </a:lnTo>
                <a:lnTo>
                  <a:pt x="54331" y="716893"/>
                </a:lnTo>
                <a:lnTo>
                  <a:pt x="48902" y="800657"/>
                </a:lnTo>
                <a:lnTo>
                  <a:pt x="39887" y="891750"/>
                </a:lnTo>
                <a:lnTo>
                  <a:pt x="26846" y="990600"/>
                </a:lnTo>
                <a:lnTo>
                  <a:pt x="56619" y="990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6099" y="2939033"/>
            <a:ext cx="605635" cy="990600"/>
          </a:xfrm>
          <a:custGeom>
            <a:avLst/>
            <a:gdLst/>
            <a:ahLst/>
            <a:cxnLst/>
            <a:rect l="l" t="t" r="r" b="b"/>
            <a:pathLst>
              <a:path w="605635" h="990600">
                <a:moveTo>
                  <a:pt x="47296" y="990600"/>
                </a:moveTo>
                <a:lnTo>
                  <a:pt x="47296" y="204191"/>
                </a:lnTo>
                <a:lnTo>
                  <a:pt x="45648" y="260115"/>
                </a:lnTo>
                <a:lnTo>
                  <a:pt x="42374" y="317134"/>
                </a:lnTo>
                <a:lnTo>
                  <a:pt x="37840" y="374819"/>
                </a:lnTo>
                <a:lnTo>
                  <a:pt x="9037" y="658258"/>
                </a:lnTo>
                <a:lnTo>
                  <a:pt x="4608" y="710952"/>
                </a:lnTo>
                <a:lnTo>
                  <a:pt x="1473" y="761316"/>
                </a:lnTo>
                <a:lnTo>
                  <a:pt x="0" y="808922"/>
                </a:lnTo>
                <a:lnTo>
                  <a:pt x="552" y="853342"/>
                </a:lnTo>
                <a:lnTo>
                  <a:pt x="3495" y="894148"/>
                </a:lnTo>
                <a:lnTo>
                  <a:pt x="9195" y="930911"/>
                </a:lnTo>
                <a:lnTo>
                  <a:pt x="18017" y="963205"/>
                </a:lnTo>
                <a:lnTo>
                  <a:pt x="30325" y="990600"/>
                </a:lnTo>
                <a:lnTo>
                  <a:pt x="47296" y="990600"/>
                </a:lnTo>
                <a:close/>
              </a:path>
              <a:path w="605635" h="990600">
                <a:moveTo>
                  <a:pt x="605635" y="990600"/>
                </a:moveTo>
                <a:lnTo>
                  <a:pt x="605635" y="0"/>
                </a:lnTo>
                <a:lnTo>
                  <a:pt x="30325" y="0"/>
                </a:lnTo>
                <a:lnTo>
                  <a:pt x="38832" y="47266"/>
                </a:lnTo>
                <a:lnTo>
                  <a:pt x="44253" y="97338"/>
                </a:lnTo>
                <a:lnTo>
                  <a:pt x="46953" y="149789"/>
                </a:lnTo>
                <a:lnTo>
                  <a:pt x="47296" y="990600"/>
                </a:lnTo>
                <a:lnTo>
                  <a:pt x="605635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90446" y="2939795"/>
            <a:ext cx="384248" cy="990600"/>
          </a:xfrm>
          <a:custGeom>
            <a:avLst/>
            <a:gdLst/>
            <a:ahLst/>
            <a:cxnLst/>
            <a:rect l="l" t="t" r="r" b="b"/>
            <a:pathLst>
              <a:path w="384248" h="990600">
                <a:moveTo>
                  <a:pt x="384248" y="237736"/>
                </a:moveTo>
                <a:lnTo>
                  <a:pt x="383321" y="193669"/>
                </a:lnTo>
                <a:lnTo>
                  <a:pt x="381095" y="152209"/>
                </a:lnTo>
                <a:lnTo>
                  <a:pt x="377109" y="113812"/>
                </a:lnTo>
                <a:lnTo>
                  <a:pt x="366819" y="62960"/>
                </a:lnTo>
                <a:lnTo>
                  <a:pt x="349972" y="21572"/>
                </a:lnTo>
                <a:lnTo>
                  <a:pt x="334327" y="0"/>
                </a:lnTo>
                <a:lnTo>
                  <a:pt x="37147" y="0"/>
                </a:lnTo>
                <a:lnTo>
                  <a:pt x="23774" y="63268"/>
                </a:lnTo>
                <a:lnTo>
                  <a:pt x="18202" y="104204"/>
                </a:lnTo>
                <a:lnTo>
                  <a:pt x="13373" y="150351"/>
                </a:lnTo>
                <a:lnTo>
                  <a:pt x="9286" y="200965"/>
                </a:lnTo>
                <a:lnTo>
                  <a:pt x="5943" y="255302"/>
                </a:lnTo>
                <a:lnTo>
                  <a:pt x="3343" y="312619"/>
                </a:lnTo>
                <a:lnTo>
                  <a:pt x="1485" y="372172"/>
                </a:lnTo>
                <a:lnTo>
                  <a:pt x="371" y="433219"/>
                </a:lnTo>
                <a:lnTo>
                  <a:pt x="0" y="495014"/>
                </a:lnTo>
                <a:lnTo>
                  <a:pt x="371" y="556815"/>
                </a:lnTo>
                <a:lnTo>
                  <a:pt x="1485" y="617878"/>
                </a:lnTo>
                <a:lnTo>
                  <a:pt x="3343" y="677460"/>
                </a:lnTo>
                <a:lnTo>
                  <a:pt x="5943" y="734817"/>
                </a:lnTo>
                <a:lnTo>
                  <a:pt x="9286" y="789205"/>
                </a:lnTo>
                <a:lnTo>
                  <a:pt x="13373" y="839882"/>
                </a:lnTo>
                <a:lnTo>
                  <a:pt x="18202" y="886103"/>
                </a:lnTo>
                <a:lnTo>
                  <a:pt x="23774" y="927126"/>
                </a:lnTo>
                <a:lnTo>
                  <a:pt x="37147" y="990600"/>
                </a:lnTo>
                <a:lnTo>
                  <a:pt x="334327" y="990600"/>
                </a:lnTo>
                <a:lnTo>
                  <a:pt x="369275" y="630033"/>
                </a:lnTo>
                <a:lnTo>
                  <a:pt x="377511" y="527792"/>
                </a:lnTo>
                <a:lnTo>
                  <a:pt x="381416" y="464244"/>
                </a:lnTo>
                <a:lnTo>
                  <a:pt x="383568" y="406794"/>
                </a:lnTo>
                <a:lnTo>
                  <a:pt x="384248" y="237736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15823" y="2939033"/>
            <a:ext cx="450532" cy="990600"/>
          </a:xfrm>
          <a:custGeom>
            <a:avLst/>
            <a:gdLst/>
            <a:ahLst/>
            <a:cxnLst/>
            <a:rect l="l" t="t" r="r" b="b"/>
            <a:pathLst>
              <a:path w="450532" h="990600">
                <a:moveTo>
                  <a:pt x="450532" y="0"/>
                </a:moveTo>
                <a:lnTo>
                  <a:pt x="49720" y="0"/>
                </a:lnTo>
                <a:lnTo>
                  <a:pt x="40273" y="28285"/>
                </a:lnTo>
                <a:lnTo>
                  <a:pt x="24363" y="104204"/>
                </a:lnTo>
                <a:lnTo>
                  <a:pt x="17899" y="150351"/>
                </a:lnTo>
                <a:lnTo>
                  <a:pt x="12430" y="200965"/>
                </a:lnTo>
                <a:lnTo>
                  <a:pt x="7955" y="255302"/>
                </a:lnTo>
                <a:lnTo>
                  <a:pt x="4474" y="312619"/>
                </a:lnTo>
                <a:lnTo>
                  <a:pt x="1988" y="372172"/>
                </a:lnTo>
                <a:lnTo>
                  <a:pt x="497" y="433219"/>
                </a:lnTo>
                <a:lnTo>
                  <a:pt x="0" y="495014"/>
                </a:lnTo>
                <a:lnTo>
                  <a:pt x="497" y="556815"/>
                </a:lnTo>
                <a:lnTo>
                  <a:pt x="1988" y="617878"/>
                </a:lnTo>
                <a:lnTo>
                  <a:pt x="4474" y="677460"/>
                </a:lnTo>
                <a:lnTo>
                  <a:pt x="7955" y="734817"/>
                </a:lnTo>
                <a:lnTo>
                  <a:pt x="12430" y="789205"/>
                </a:lnTo>
                <a:lnTo>
                  <a:pt x="17899" y="839882"/>
                </a:lnTo>
                <a:lnTo>
                  <a:pt x="24363" y="886103"/>
                </a:lnTo>
                <a:lnTo>
                  <a:pt x="31821" y="927126"/>
                </a:lnTo>
                <a:lnTo>
                  <a:pt x="49720" y="990600"/>
                </a:lnTo>
                <a:lnTo>
                  <a:pt x="423151" y="990600"/>
                </a:lnTo>
                <a:lnTo>
                  <a:pt x="423151" y="500207"/>
                </a:lnTo>
                <a:lnTo>
                  <a:pt x="423313" y="443774"/>
                </a:lnTo>
                <a:lnTo>
                  <a:pt x="424493" y="382916"/>
                </a:lnTo>
                <a:lnTo>
                  <a:pt x="426831" y="317284"/>
                </a:lnTo>
                <a:lnTo>
                  <a:pt x="430465" y="246527"/>
                </a:lnTo>
                <a:lnTo>
                  <a:pt x="435534" y="170294"/>
                </a:lnTo>
                <a:lnTo>
                  <a:pt x="442176" y="88235"/>
                </a:lnTo>
                <a:lnTo>
                  <a:pt x="450532" y="0"/>
                </a:lnTo>
                <a:close/>
              </a:path>
              <a:path w="450532" h="990600">
                <a:moveTo>
                  <a:pt x="450532" y="990600"/>
                </a:moveTo>
                <a:lnTo>
                  <a:pt x="448866" y="929142"/>
                </a:lnTo>
                <a:lnTo>
                  <a:pt x="444607" y="866802"/>
                </a:lnTo>
                <a:lnTo>
                  <a:pt x="435788" y="765507"/>
                </a:lnTo>
                <a:lnTo>
                  <a:pt x="429909" y="688699"/>
                </a:lnTo>
                <a:lnTo>
                  <a:pt x="427386" y="646461"/>
                </a:lnTo>
                <a:lnTo>
                  <a:pt x="425326" y="601200"/>
                </a:lnTo>
                <a:lnTo>
                  <a:pt x="423868" y="552565"/>
                </a:lnTo>
                <a:lnTo>
                  <a:pt x="423151" y="500207"/>
                </a:lnTo>
                <a:lnTo>
                  <a:pt x="423151" y="990600"/>
                </a:lnTo>
                <a:lnTo>
                  <a:pt x="450532" y="990600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00240" y="2939795"/>
            <a:ext cx="573024" cy="990600"/>
          </a:xfrm>
          <a:custGeom>
            <a:avLst/>
            <a:gdLst/>
            <a:ahLst/>
            <a:cxnLst/>
            <a:rect l="l" t="t" r="r" b="b"/>
            <a:pathLst>
              <a:path w="573024" h="990600">
                <a:moveTo>
                  <a:pt x="573024" y="990600"/>
                </a:moveTo>
                <a:lnTo>
                  <a:pt x="573024" y="0"/>
                </a:lnTo>
                <a:lnTo>
                  <a:pt x="0" y="0"/>
                </a:lnTo>
                <a:lnTo>
                  <a:pt x="1898" y="49637"/>
                </a:lnTo>
                <a:lnTo>
                  <a:pt x="7053" y="106046"/>
                </a:lnTo>
                <a:lnTo>
                  <a:pt x="19107" y="199864"/>
                </a:lnTo>
                <a:lnTo>
                  <a:pt x="48710" y="400894"/>
                </a:lnTo>
                <a:lnTo>
                  <a:pt x="57221" y="466022"/>
                </a:lnTo>
                <a:lnTo>
                  <a:pt x="63698" y="527550"/>
                </a:lnTo>
                <a:lnTo>
                  <a:pt x="67326" y="583881"/>
                </a:lnTo>
                <a:lnTo>
                  <a:pt x="67818" y="609600"/>
                </a:lnTo>
                <a:lnTo>
                  <a:pt x="67818" y="990600"/>
                </a:lnTo>
                <a:lnTo>
                  <a:pt x="573024" y="990600"/>
                </a:lnTo>
                <a:close/>
              </a:path>
              <a:path w="573024" h="990600">
                <a:moveTo>
                  <a:pt x="67818" y="990600"/>
                </a:moveTo>
                <a:lnTo>
                  <a:pt x="67818" y="609600"/>
                </a:lnTo>
                <a:lnTo>
                  <a:pt x="67275" y="697796"/>
                </a:lnTo>
                <a:lnTo>
                  <a:pt x="66758" y="717137"/>
                </a:lnTo>
                <a:lnTo>
                  <a:pt x="63477" y="770924"/>
                </a:lnTo>
                <a:lnTo>
                  <a:pt x="56534" y="821337"/>
                </a:lnTo>
                <a:lnTo>
                  <a:pt x="44556" y="872203"/>
                </a:lnTo>
                <a:lnTo>
                  <a:pt x="26169" y="927348"/>
                </a:lnTo>
                <a:lnTo>
                  <a:pt x="9672" y="968379"/>
                </a:lnTo>
                <a:lnTo>
                  <a:pt x="0" y="990600"/>
                </a:lnTo>
                <a:lnTo>
                  <a:pt x="67818" y="990600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6926" y="2939033"/>
            <a:ext cx="432290" cy="990600"/>
          </a:xfrm>
          <a:custGeom>
            <a:avLst/>
            <a:gdLst/>
            <a:ahLst/>
            <a:cxnLst/>
            <a:rect l="l" t="t" r="r" b="b"/>
            <a:pathLst>
              <a:path w="432290" h="990600">
                <a:moveTo>
                  <a:pt x="432290" y="258525"/>
                </a:moveTo>
                <a:lnTo>
                  <a:pt x="432126" y="211294"/>
                </a:lnTo>
                <a:lnTo>
                  <a:pt x="430931" y="166544"/>
                </a:lnTo>
                <a:lnTo>
                  <a:pt x="428565" y="124846"/>
                </a:lnTo>
                <a:lnTo>
                  <a:pt x="424886" y="86770"/>
                </a:lnTo>
                <a:lnTo>
                  <a:pt x="413030" y="23776"/>
                </a:lnTo>
                <a:lnTo>
                  <a:pt x="404571" y="0"/>
                </a:lnTo>
                <a:lnTo>
                  <a:pt x="27381" y="0"/>
                </a:lnTo>
                <a:lnTo>
                  <a:pt x="12382" y="37231"/>
                </a:lnTo>
                <a:lnTo>
                  <a:pt x="3680" y="86441"/>
                </a:lnTo>
                <a:lnTo>
                  <a:pt x="162" y="145115"/>
                </a:lnTo>
                <a:lnTo>
                  <a:pt x="0" y="177215"/>
                </a:lnTo>
                <a:lnTo>
                  <a:pt x="717" y="210738"/>
                </a:lnTo>
                <a:lnTo>
                  <a:pt x="2175" y="245370"/>
                </a:lnTo>
                <a:lnTo>
                  <a:pt x="4235" y="280797"/>
                </a:lnTo>
                <a:lnTo>
                  <a:pt x="23840" y="524620"/>
                </a:lnTo>
                <a:lnTo>
                  <a:pt x="25714" y="555086"/>
                </a:lnTo>
                <a:lnTo>
                  <a:pt x="26941" y="583517"/>
                </a:lnTo>
                <a:lnTo>
                  <a:pt x="27381" y="609600"/>
                </a:lnTo>
                <a:lnTo>
                  <a:pt x="27381" y="990600"/>
                </a:lnTo>
                <a:lnTo>
                  <a:pt x="404571" y="990600"/>
                </a:lnTo>
                <a:lnTo>
                  <a:pt x="404571" y="838200"/>
                </a:lnTo>
                <a:lnTo>
                  <a:pt x="405016" y="810731"/>
                </a:lnTo>
                <a:lnTo>
                  <a:pt x="406258" y="778314"/>
                </a:lnTo>
                <a:lnTo>
                  <a:pt x="425448" y="460821"/>
                </a:lnTo>
                <a:lnTo>
                  <a:pt x="430088" y="358141"/>
                </a:lnTo>
                <a:lnTo>
                  <a:pt x="431564" y="307665"/>
                </a:lnTo>
                <a:lnTo>
                  <a:pt x="432290" y="258525"/>
                </a:lnTo>
                <a:close/>
              </a:path>
              <a:path w="432290" h="990600">
                <a:moveTo>
                  <a:pt x="27381" y="990600"/>
                </a:moveTo>
                <a:lnTo>
                  <a:pt x="27381" y="609600"/>
                </a:lnTo>
                <a:lnTo>
                  <a:pt x="26941" y="634187"/>
                </a:lnTo>
                <a:lnTo>
                  <a:pt x="25714" y="658535"/>
                </a:lnTo>
                <a:lnTo>
                  <a:pt x="23840" y="682586"/>
                </a:lnTo>
                <a:lnTo>
                  <a:pt x="21456" y="706282"/>
                </a:lnTo>
                <a:lnTo>
                  <a:pt x="18701" y="729567"/>
                </a:lnTo>
                <a:lnTo>
                  <a:pt x="6758" y="817448"/>
                </a:lnTo>
                <a:lnTo>
                  <a:pt x="4235" y="837819"/>
                </a:lnTo>
                <a:lnTo>
                  <a:pt x="2175" y="857434"/>
                </a:lnTo>
                <a:lnTo>
                  <a:pt x="717" y="876239"/>
                </a:lnTo>
                <a:lnTo>
                  <a:pt x="0" y="894174"/>
                </a:lnTo>
                <a:lnTo>
                  <a:pt x="162" y="911184"/>
                </a:lnTo>
                <a:lnTo>
                  <a:pt x="7314" y="956087"/>
                </a:lnTo>
                <a:lnTo>
                  <a:pt x="19025" y="980345"/>
                </a:lnTo>
                <a:lnTo>
                  <a:pt x="27381" y="990600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6123" y="2945892"/>
            <a:ext cx="599943" cy="990600"/>
          </a:xfrm>
          <a:custGeom>
            <a:avLst/>
            <a:gdLst/>
            <a:ahLst/>
            <a:cxnLst/>
            <a:rect l="l" t="t" r="r" b="b"/>
            <a:pathLst>
              <a:path w="599943" h="990600">
                <a:moveTo>
                  <a:pt x="599943" y="990600"/>
                </a:moveTo>
                <a:lnTo>
                  <a:pt x="599943" y="0"/>
                </a:lnTo>
                <a:lnTo>
                  <a:pt x="26919" y="0"/>
                </a:lnTo>
                <a:lnTo>
                  <a:pt x="14740" y="24686"/>
                </a:lnTo>
                <a:lnTo>
                  <a:pt x="6489" y="49401"/>
                </a:lnTo>
                <a:lnTo>
                  <a:pt x="1722" y="74591"/>
                </a:lnTo>
                <a:lnTo>
                  <a:pt x="0" y="100681"/>
                </a:lnTo>
                <a:lnTo>
                  <a:pt x="880" y="128099"/>
                </a:lnTo>
                <a:lnTo>
                  <a:pt x="3925" y="157274"/>
                </a:lnTo>
                <a:lnTo>
                  <a:pt x="8691" y="188636"/>
                </a:lnTo>
                <a:lnTo>
                  <a:pt x="14742" y="222624"/>
                </a:lnTo>
                <a:lnTo>
                  <a:pt x="28920" y="300132"/>
                </a:lnTo>
                <a:lnTo>
                  <a:pt x="36170" y="344532"/>
                </a:lnTo>
                <a:lnTo>
                  <a:pt x="42940" y="393265"/>
                </a:lnTo>
                <a:lnTo>
                  <a:pt x="48790" y="446778"/>
                </a:lnTo>
                <a:lnTo>
                  <a:pt x="53275" y="505444"/>
                </a:lnTo>
                <a:lnTo>
                  <a:pt x="55959" y="569749"/>
                </a:lnTo>
                <a:lnTo>
                  <a:pt x="56400" y="990600"/>
                </a:lnTo>
                <a:lnTo>
                  <a:pt x="599943" y="990600"/>
                </a:lnTo>
                <a:close/>
              </a:path>
              <a:path w="599943" h="990600">
                <a:moveTo>
                  <a:pt x="56400" y="990600"/>
                </a:moveTo>
                <a:lnTo>
                  <a:pt x="56400" y="640104"/>
                </a:lnTo>
                <a:lnTo>
                  <a:pt x="54157" y="716937"/>
                </a:lnTo>
                <a:lnTo>
                  <a:pt x="48788" y="800692"/>
                </a:lnTo>
                <a:lnTo>
                  <a:pt x="39857" y="891756"/>
                </a:lnTo>
                <a:lnTo>
                  <a:pt x="26919" y="990600"/>
                </a:lnTo>
                <a:lnTo>
                  <a:pt x="56400" y="990600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1129" y="2946654"/>
            <a:ext cx="605956" cy="990600"/>
          </a:xfrm>
          <a:custGeom>
            <a:avLst/>
            <a:gdLst/>
            <a:ahLst/>
            <a:cxnLst/>
            <a:rect l="l" t="t" r="r" b="b"/>
            <a:pathLst>
              <a:path w="605956" h="990600">
                <a:moveTo>
                  <a:pt x="47544" y="990600"/>
                </a:moveTo>
                <a:lnTo>
                  <a:pt x="47544" y="204191"/>
                </a:lnTo>
                <a:lnTo>
                  <a:pt x="45862" y="260115"/>
                </a:lnTo>
                <a:lnTo>
                  <a:pt x="42552" y="317134"/>
                </a:lnTo>
                <a:lnTo>
                  <a:pt x="37979" y="374819"/>
                </a:lnTo>
                <a:lnTo>
                  <a:pt x="9030" y="658258"/>
                </a:lnTo>
                <a:lnTo>
                  <a:pt x="4591" y="710952"/>
                </a:lnTo>
                <a:lnTo>
                  <a:pt x="1459" y="761316"/>
                </a:lnTo>
                <a:lnTo>
                  <a:pt x="0" y="808922"/>
                </a:lnTo>
                <a:lnTo>
                  <a:pt x="581" y="853342"/>
                </a:lnTo>
                <a:lnTo>
                  <a:pt x="3569" y="894148"/>
                </a:lnTo>
                <a:lnTo>
                  <a:pt x="9332" y="930911"/>
                </a:lnTo>
                <a:lnTo>
                  <a:pt x="18235" y="963205"/>
                </a:lnTo>
                <a:lnTo>
                  <a:pt x="30646" y="990600"/>
                </a:lnTo>
                <a:lnTo>
                  <a:pt x="47544" y="990600"/>
                </a:lnTo>
                <a:close/>
              </a:path>
              <a:path w="605956" h="990600">
                <a:moveTo>
                  <a:pt x="605956" y="990600"/>
                </a:moveTo>
                <a:lnTo>
                  <a:pt x="605956" y="0"/>
                </a:lnTo>
                <a:lnTo>
                  <a:pt x="30646" y="0"/>
                </a:lnTo>
                <a:lnTo>
                  <a:pt x="39148" y="47266"/>
                </a:lnTo>
                <a:lnTo>
                  <a:pt x="44554" y="97338"/>
                </a:lnTo>
                <a:lnTo>
                  <a:pt x="47231" y="149789"/>
                </a:lnTo>
                <a:lnTo>
                  <a:pt x="47544" y="990600"/>
                </a:lnTo>
                <a:lnTo>
                  <a:pt x="605956" y="990600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8661" y="2939795"/>
            <a:ext cx="384452" cy="990600"/>
          </a:xfrm>
          <a:custGeom>
            <a:avLst/>
            <a:gdLst/>
            <a:ahLst/>
            <a:cxnLst/>
            <a:rect l="l" t="t" r="r" b="b"/>
            <a:pathLst>
              <a:path w="384452" h="990600">
                <a:moveTo>
                  <a:pt x="384452" y="260603"/>
                </a:moveTo>
                <a:lnTo>
                  <a:pt x="383926" y="215405"/>
                </a:lnTo>
                <a:lnTo>
                  <a:pt x="382335" y="172585"/>
                </a:lnTo>
                <a:lnTo>
                  <a:pt x="379230" y="132599"/>
                </a:lnTo>
                <a:lnTo>
                  <a:pt x="370755" y="78935"/>
                </a:lnTo>
                <a:lnTo>
                  <a:pt x="356355" y="34221"/>
                </a:lnTo>
                <a:lnTo>
                  <a:pt x="334518" y="0"/>
                </a:lnTo>
                <a:lnTo>
                  <a:pt x="36575" y="0"/>
                </a:lnTo>
                <a:lnTo>
                  <a:pt x="23408" y="63268"/>
                </a:lnTo>
                <a:lnTo>
                  <a:pt x="17922" y="104204"/>
                </a:lnTo>
                <a:lnTo>
                  <a:pt x="13167" y="150351"/>
                </a:lnTo>
                <a:lnTo>
                  <a:pt x="9143" y="200965"/>
                </a:lnTo>
                <a:lnTo>
                  <a:pt x="5852" y="255302"/>
                </a:lnTo>
                <a:lnTo>
                  <a:pt x="3291" y="312619"/>
                </a:lnTo>
                <a:lnTo>
                  <a:pt x="1463" y="372172"/>
                </a:lnTo>
                <a:lnTo>
                  <a:pt x="365" y="433219"/>
                </a:lnTo>
                <a:lnTo>
                  <a:pt x="0" y="495014"/>
                </a:lnTo>
                <a:lnTo>
                  <a:pt x="365" y="556815"/>
                </a:lnTo>
                <a:lnTo>
                  <a:pt x="1463" y="617878"/>
                </a:lnTo>
                <a:lnTo>
                  <a:pt x="3291" y="677460"/>
                </a:lnTo>
                <a:lnTo>
                  <a:pt x="5852" y="734817"/>
                </a:lnTo>
                <a:lnTo>
                  <a:pt x="9144" y="789205"/>
                </a:lnTo>
                <a:lnTo>
                  <a:pt x="13167" y="839882"/>
                </a:lnTo>
                <a:lnTo>
                  <a:pt x="17922" y="886103"/>
                </a:lnTo>
                <a:lnTo>
                  <a:pt x="23408" y="927126"/>
                </a:lnTo>
                <a:lnTo>
                  <a:pt x="36576" y="990600"/>
                </a:lnTo>
                <a:lnTo>
                  <a:pt x="334518" y="990600"/>
                </a:lnTo>
                <a:lnTo>
                  <a:pt x="369466" y="630033"/>
                </a:lnTo>
                <a:lnTo>
                  <a:pt x="377701" y="527792"/>
                </a:lnTo>
                <a:lnTo>
                  <a:pt x="381607" y="464244"/>
                </a:lnTo>
                <a:lnTo>
                  <a:pt x="383759" y="406794"/>
                </a:lnTo>
                <a:lnTo>
                  <a:pt x="384452" y="260603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6800" y="2937511"/>
            <a:ext cx="459486" cy="992113"/>
          </a:xfrm>
          <a:custGeom>
            <a:avLst/>
            <a:gdLst/>
            <a:ahLst/>
            <a:cxnLst/>
            <a:rect l="l" t="t" r="r" b="b"/>
            <a:pathLst>
              <a:path w="459486" h="992113">
                <a:moveTo>
                  <a:pt x="459486" y="0"/>
                </a:moveTo>
                <a:lnTo>
                  <a:pt x="0" y="9083"/>
                </a:lnTo>
                <a:lnTo>
                  <a:pt x="0" y="992113"/>
                </a:lnTo>
                <a:lnTo>
                  <a:pt x="431766" y="990691"/>
                </a:lnTo>
                <a:lnTo>
                  <a:pt x="431766" y="500207"/>
                </a:lnTo>
                <a:lnTo>
                  <a:pt x="431930" y="443774"/>
                </a:lnTo>
                <a:lnTo>
                  <a:pt x="433125" y="382916"/>
                </a:lnTo>
                <a:lnTo>
                  <a:pt x="435492" y="317284"/>
                </a:lnTo>
                <a:lnTo>
                  <a:pt x="439170" y="246527"/>
                </a:lnTo>
                <a:lnTo>
                  <a:pt x="444302" y="170294"/>
                </a:lnTo>
                <a:lnTo>
                  <a:pt x="451027" y="88235"/>
                </a:lnTo>
                <a:lnTo>
                  <a:pt x="459486" y="0"/>
                </a:lnTo>
                <a:close/>
              </a:path>
              <a:path w="459486" h="992113">
                <a:moveTo>
                  <a:pt x="459486" y="990600"/>
                </a:moveTo>
                <a:lnTo>
                  <a:pt x="457798" y="929142"/>
                </a:lnTo>
                <a:lnTo>
                  <a:pt x="453487" y="866802"/>
                </a:lnTo>
                <a:lnTo>
                  <a:pt x="444560" y="765507"/>
                </a:lnTo>
                <a:lnTo>
                  <a:pt x="438608" y="688699"/>
                </a:lnTo>
                <a:lnTo>
                  <a:pt x="436054" y="646461"/>
                </a:lnTo>
                <a:lnTo>
                  <a:pt x="433969" y="601200"/>
                </a:lnTo>
                <a:lnTo>
                  <a:pt x="432492" y="552565"/>
                </a:lnTo>
                <a:lnTo>
                  <a:pt x="431766" y="500207"/>
                </a:lnTo>
                <a:lnTo>
                  <a:pt x="431766" y="990691"/>
                </a:lnTo>
                <a:lnTo>
                  <a:pt x="459486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28645" y="2939795"/>
            <a:ext cx="573024" cy="990600"/>
          </a:xfrm>
          <a:custGeom>
            <a:avLst/>
            <a:gdLst/>
            <a:ahLst/>
            <a:cxnLst/>
            <a:rect l="l" t="t" r="r" b="b"/>
            <a:pathLst>
              <a:path w="573024" h="990600">
                <a:moveTo>
                  <a:pt x="573024" y="990600"/>
                </a:moveTo>
                <a:lnTo>
                  <a:pt x="573024" y="0"/>
                </a:lnTo>
                <a:lnTo>
                  <a:pt x="0" y="0"/>
                </a:lnTo>
                <a:lnTo>
                  <a:pt x="1877" y="49637"/>
                </a:lnTo>
                <a:lnTo>
                  <a:pt x="6973" y="106046"/>
                </a:lnTo>
                <a:lnTo>
                  <a:pt x="18893" y="199864"/>
                </a:lnTo>
                <a:lnTo>
                  <a:pt x="48162" y="400894"/>
                </a:lnTo>
                <a:lnTo>
                  <a:pt x="56578" y="466022"/>
                </a:lnTo>
                <a:lnTo>
                  <a:pt x="62982" y="527550"/>
                </a:lnTo>
                <a:lnTo>
                  <a:pt x="66569" y="583881"/>
                </a:lnTo>
                <a:lnTo>
                  <a:pt x="67056" y="609600"/>
                </a:lnTo>
                <a:lnTo>
                  <a:pt x="67056" y="990600"/>
                </a:lnTo>
                <a:lnTo>
                  <a:pt x="573024" y="990600"/>
                </a:lnTo>
                <a:close/>
              </a:path>
              <a:path w="573024" h="990600">
                <a:moveTo>
                  <a:pt x="67056" y="990600"/>
                </a:moveTo>
                <a:lnTo>
                  <a:pt x="67056" y="609600"/>
                </a:lnTo>
                <a:lnTo>
                  <a:pt x="66519" y="697796"/>
                </a:lnTo>
                <a:lnTo>
                  <a:pt x="66008" y="717137"/>
                </a:lnTo>
                <a:lnTo>
                  <a:pt x="62764" y="770924"/>
                </a:lnTo>
                <a:lnTo>
                  <a:pt x="55899" y="821337"/>
                </a:lnTo>
                <a:lnTo>
                  <a:pt x="44055" y="872203"/>
                </a:lnTo>
                <a:lnTo>
                  <a:pt x="25875" y="927348"/>
                </a:lnTo>
                <a:lnTo>
                  <a:pt x="9563" y="968379"/>
                </a:lnTo>
                <a:lnTo>
                  <a:pt x="0" y="990600"/>
                </a:lnTo>
                <a:lnTo>
                  <a:pt x="67056" y="990600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44994" y="2939033"/>
            <a:ext cx="432290" cy="990600"/>
          </a:xfrm>
          <a:custGeom>
            <a:avLst/>
            <a:gdLst/>
            <a:ahLst/>
            <a:cxnLst/>
            <a:rect l="l" t="t" r="r" b="b"/>
            <a:pathLst>
              <a:path w="432290" h="990600">
                <a:moveTo>
                  <a:pt x="432290" y="258525"/>
                </a:moveTo>
                <a:lnTo>
                  <a:pt x="432128" y="211294"/>
                </a:lnTo>
                <a:lnTo>
                  <a:pt x="430948" y="166544"/>
                </a:lnTo>
                <a:lnTo>
                  <a:pt x="428610" y="124846"/>
                </a:lnTo>
                <a:lnTo>
                  <a:pt x="424976" y="86770"/>
                </a:lnTo>
                <a:lnTo>
                  <a:pt x="413265" y="23776"/>
                </a:lnTo>
                <a:lnTo>
                  <a:pt x="404909" y="0"/>
                </a:lnTo>
                <a:lnTo>
                  <a:pt x="27719" y="0"/>
                </a:lnTo>
                <a:lnTo>
                  <a:pt x="12535" y="37231"/>
                </a:lnTo>
                <a:lnTo>
                  <a:pt x="3725" y="86441"/>
                </a:lnTo>
                <a:lnTo>
                  <a:pt x="164" y="145115"/>
                </a:lnTo>
                <a:lnTo>
                  <a:pt x="0" y="177215"/>
                </a:lnTo>
                <a:lnTo>
                  <a:pt x="726" y="210738"/>
                </a:lnTo>
                <a:lnTo>
                  <a:pt x="2202" y="245370"/>
                </a:lnTo>
                <a:lnTo>
                  <a:pt x="4287" y="280797"/>
                </a:lnTo>
                <a:lnTo>
                  <a:pt x="24134" y="524620"/>
                </a:lnTo>
                <a:lnTo>
                  <a:pt x="26032" y="555086"/>
                </a:lnTo>
                <a:lnTo>
                  <a:pt x="27274" y="583517"/>
                </a:lnTo>
                <a:lnTo>
                  <a:pt x="27719" y="609600"/>
                </a:lnTo>
                <a:lnTo>
                  <a:pt x="27719" y="990600"/>
                </a:lnTo>
                <a:lnTo>
                  <a:pt x="404909" y="990600"/>
                </a:lnTo>
                <a:lnTo>
                  <a:pt x="404909" y="838200"/>
                </a:lnTo>
                <a:lnTo>
                  <a:pt x="405349" y="810731"/>
                </a:lnTo>
                <a:lnTo>
                  <a:pt x="406575" y="778314"/>
                </a:lnTo>
                <a:lnTo>
                  <a:pt x="425532" y="460821"/>
                </a:lnTo>
                <a:lnTo>
                  <a:pt x="430115" y="358141"/>
                </a:lnTo>
                <a:lnTo>
                  <a:pt x="431573" y="307665"/>
                </a:lnTo>
                <a:lnTo>
                  <a:pt x="432290" y="258525"/>
                </a:lnTo>
                <a:close/>
              </a:path>
              <a:path w="432290" h="990600">
                <a:moveTo>
                  <a:pt x="27719" y="990600"/>
                </a:moveTo>
                <a:lnTo>
                  <a:pt x="27719" y="609600"/>
                </a:lnTo>
                <a:lnTo>
                  <a:pt x="27274" y="634187"/>
                </a:lnTo>
                <a:lnTo>
                  <a:pt x="26032" y="658535"/>
                </a:lnTo>
                <a:lnTo>
                  <a:pt x="24134" y="682586"/>
                </a:lnTo>
                <a:lnTo>
                  <a:pt x="21721" y="706282"/>
                </a:lnTo>
                <a:lnTo>
                  <a:pt x="18932" y="729567"/>
                </a:lnTo>
                <a:lnTo>
                  <a:pt x="6841" y="817448"/>
                </a:lnTo>
                <a:lnTo>
                  <a:pt x="4287" y="837819"/>
                </a:lnTo>
                <a:lnTo>
                  <a:pt x="2202" y="857434"/>
                </a:lnTo>
                <a:lnTo>
                  <a:pt x="726" y="876239"/>
                </a:lnTo>
                <a:lnTo>
                  <a:pt x="0" y="894174"/>
                </a:lnTo>
                <a:lnTo>
                  <a:pt x="164" y="911184"/>
                </a:lnTo>
                <a:lnTo>
                  <a:pt x="7404" y="956087"/>
                </a:lnTo>
                <a:lnTo>
                  <a:pt x="19260" y="980345"/>
                </a:lnTo>
                <a:lnTo>
                  <a:pt x="27719" y="990600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3221" y="3182555"/>
            <a:ext cx="6887579" cy="157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6800" y="2896361"/>
            <a:ext cx="9144000" cy="319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36801" y="3660648"/>
            <a:ext cx="9142049" cy="298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3790" y="3699751"/>
            <a:ext cx="6555485" cy="75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06971" y="610363"/>
            <a:ext cx="3973829" cy="67048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44901" y="2346706"/>
            <a:ext cx="3760470" cy="683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400" spc="-30" dirty="0">
                <a:solidFill>
                  <a:srgbClr val="C9C2D1"/>
                </a:solidFill>
                <a:latin typeface="Algerian"/>
                <a:cs typeface="Algerian"/>
              </a:rPr>
              <a:t>HARDSHIPS</a:t>
            </a:r>
            <a:r>
              <a:rPr sz="4400" spc="10" dirty="0">
                <a:solidFill>
                  <a:srgbClr val="C9C2D1"/>
                </a:solidFill>
                <a:latin typeface="Algerian"/>
                <a:cs typeface="Algerian"/>
              </a:rPr>
              <a:t> </a:t>
            </a:r>
            <a:r>
              <a:rPr sz="4400" spc="-30" dirty="0">
                <a:solidFill>
                  <a:srgbClr val="C9C2D1"/>
                </a:solidFill>
                <a:latin typeface="Algerian"/>
                <a:cs typeface="Algerian"/>
              </a:rPr>
              <a:t>OF</a:t>
            </a:r>
            <a:endParaRPr sz="4400">
              <a:latin typeface="Algerian"/>
              <a:cs typeface="Algeri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44902" y="725424"/>
            <a:ext cx="9404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VUS10.c</a:t>
            </a:r>
            <a:endParaRPr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78505" y="3870705"/>
            <a:ext cx="6432550" cy="1784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8323" y="1227327"/>
            <a:ext cx="442722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1847" y="463804"/>
            <a:ext cx="298704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9782" y="1196340"/>
            <a:ext cx="6904990" cy="1689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5400" spc="-35" dirty="0">
                <a:solidFill>
                  <a:srgbClr val="C9C2D1"/>
                </a:solidFill>
                <a:latin typeface="Footlight MT Light"/>
                <a:cs typeface="Footlight MT Light"/>
              </a:rPr>
              <a:t>What</a:t>
            </a:r>
            <a:r>
              <a:rPr sz="5400" spc="-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z="5400" spc="-30" dirty="0">
                <a:solidFill>
                  <a:srgbClr val="C9C2D1"/>
                </a:solidFill>
                <a:latin typeface="Footlight MT Light"/>
                <a:cs typeface="Footlight MT Light"/>
              </a:rPr>
              <a:t>were</a:t>
            </a:r>
            <a:r>
              <a:rPr sz="5400" spc="-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z="5400" spc="-25" dirty="0">
                <a:solidFill>
                  <a:srgbClr val="C9C2D1"/>
                </a:solidFill>
                <a:latin typeface="Footlight MT Light"/>
                <a:cs typeface="Footlight MT Light"/>
              </a:rPr>
              <a:t>the</a:t>
            </a:r>
            <a:r>
              <a:rPr sz="5400" spc="-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z="5400" spc="-25" dirty="0">
                <a:solidFill>
                  <a:srgbClr val="C9C2D1"/>
                </a:solidFill>
                <a:latin typeface="Footlight MT Light"/>
                <a:cs typeface="Footlight MT Light"/>
              </a:rPr>
              <a:t>causes of the</a:t>
            </a:r>
            <a:r>
              <a:rPr sz="5400" spc="-10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z="5400" spc="-25" dirty="0">
                <a:solidFill>
                  <a:srgbClr val="C9C2D1"/>
                </a:solidFill>
                <a:latin typeface="Footlight MT Light"/>
                <a:cs typeface="Footlight MT Light"/>
              </a:rPr>
              <a:t>Great</a:t>
            </a:r>
            <a:r>
              <a:rPr sz="5400" spc="-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z="5400" spc="-25" dirty="0">
                <a:solidFill>
                  <a:srgbClr val="C9C2D1"/>
                </a:solidFill>
                <a:latin typeface="Footlight MT Light"/>
                <a:cs typeface="Footlight MT Light"/>
              </a:rPr>
              <a:t>Depression?</a:t>
            </a:r>
            <a:endParaRPr sz="5400">
              <a:latin typeface="Footlight MT Light"/>
              <a:cs typeface="Footlight M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7276" y="2743201"/>
            <a:ext cx="4954523" cy="404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6741" y="3822191"/>
            <a:ext cx="2937256" cy="2658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8323" y="1227327"/>
            <a:ext cx="442722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1847" y="463804"/>
            <a:ext cx="298704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2284">
              <a:lnSpc>
                <a:spcPct val="100000"/>
              </a:lnSpc>
            </a:pPr>
            <a:r>
              <a:rPr spc="-30" dirty="0">
                <a:solidFill>
                  <a:srgbClr val="C9C2D1"/>
                </a:solidFill>
                <a:latin typeface="Footlight MT Light"/>
                <a:cs typeface="Footlight MT Light"/>
              </a:rPr>
              <a:t>Cause</a:t>
            </a:r>
            <a:r>
              <a:rPr spc="-20" dirty="0">
                <a:solidFill>
                  <a:srgbClr val="C9C2D1"/>
                </a:solidFill>
                <a:latin typeface="Footlight MT Light"/>
                <a:cs typeface="Footlight MT Light"/>
              </a:rPr>
              <a:t>s</a:t>
            </a:r>
            <a:r>
              <a:rPr spc="-10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30" dirty="0">
                <a:solidFill>
                  <a:srgbClr val="C9C2D1"/>
                </a:solidFill>
                <a:latin typeface="Footlight MT Light"/>
                <a:cs typeface="Footlight MT Light"/>
              </a:rPr>
              <a:t>o</a:t>
            </a:r>
            <a:r>
              <a:rPr spc="-15" dirty="0">
                <a:solidFill>
                  <a:srgbClr val="C9C2D1"/>
                </a:solidFill>
                <a:latin typeface="Footlight MT Light"/>
                <a:cs typeface="Footlight MT Light"/>
              </a:rPr>
              <a:t>f</a:t>
            </a:r>
            <a:r>
              <a:rPr spc="-10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25" dirty="0">
                <a:solidFill>
                  <a:srgbClr val="C9C2D1"/>
                </a:solidFill>
                <a:latin typeface="Footlight MT Light"/>
                <a:cs typeface="Footlight MT Light"/>
              </a:rPr>
              <a:t>th</a:t>
            </a:r>
            <a:r>
              <a:rPr spc="-20" dirty="0">
                <a:solidFill>
                  <a:srgbClr val="C9C2D1"/>
                </a:solidFill>
                <a:latin typeface="Footlight MT Light"/>
                <a:cs typeface="Footlight MT Light"/>
              </a:rPr>
              <a:t>e</a:t>
            </a:r>
            <a:r>
              <a:rPr spc="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20" dirty="0">
                <a:solidFill>
                  <a:srgbClr val="C9C2D1"/>
                </a:solidFill>
                <a:latin typeface="Footlight MT Light"/>
                <a:cs typeface="Footlight MT Light"/>
              </a:rPr>
              <a:t>Grea</a:t>
            </a:r>
            <a:r>
              <a:rPr spc="-15" dirty="0">
                <a:solidFill>
                  <a:srgbClr val="C9C2D1"/>
                </a:solidFill>
                <a:latin typeface="Footlight MT Light"/>
                <a:cs typeface="Footlight MT Light"/>
              </a:rPr>
              <a:t>t</a:t>
            </a:r>
            <a:r>
              <a:rPr spc="-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15" dirty="0">
                <a:solidFill>
                  <a:srgbClr val="C9C2D1"/>
                </a:solidFill>
                <a:latin typeface="Footlight MT Light"/>
                <a:cs typeface="Footlight MT Light"/>
              </a:rPr>
              <a:t>Depression</a:t>
            </a:r>
            <a:endParaRPr>
              <a:latin typeface="Footlight MT Light"/>
              <a:cs typeface="Footlight M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8702" y="1934464"/>
            <a:ext cx="4422140" cy="3962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ts val="3460"/>
              </a:lnSpc>
              <a:buClr>
                <a:srgbClr val="CEB965"/>
              </a:buClr>
              <a:buFont typeface="MaestroTimes"/>
              <a:buChar char=""/>
              <a:tabLst>
                <a:tab pos="354965" algn="l"/>
                <a:tab pos="2205355" algn="l"/>
              </a:tabLst>
            </a:pPr>
            <a:r>
              <a:rPr sz="3200" spc="-20" dirty="0">
                <a:solidFill>
                  <a:srgbClr val="FFFF00"/>
                </a:solidFill>
                <a:latin typeface="Footlight MT Light"/>
                <a:cs typeface="Footlight MT Light"/>
              </a:rPr>
              <a:t>Over </a:t>
            </a:r>
            <a:r>
              <a:rPr sz="3200" spc="-15" dirty="0">
                <a:solidFill>
                  <a:srgbClr val="FFFF00"/>
                </a:solidFill>
                <a:latin typeface="Footlight MT Light"/>
                <a:cs typeface="Footlight MT Light"/>
              </a:rPr>
              <a:t>speculation</a:t>
            </a:r>
            <a:r>
              <a:rPr sz="3200" spc="20" dirty="0">
                <a:solidFill>
                  <a:srgbClr val="FFFF00"/>
                </a:solidFill>
                <a:latin typeface="Footlight MT Light"/>
                <a:cs typeface="Footlight MT Ligh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on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 stocks using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borrowed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mone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tha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t</a:t>
            </a:r>
            <a:r>
              <a:rPr sz="3200" spc="1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could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no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be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 repaid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whe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n </a:t>
            </a:r>
            <a:r>
              <a:rPr sz="3200" spc="-10" dirty="0">
                <a:solidFill>
                  <a:srgbClr val="C00000"/>
                </a:solidFill>
                <a:latin typeface="Footlight MT Light"/>
                <a:cs typeface="Footlight MT Light"/>
              </a:rPr>
              <a:t>th</a:t>
            </a:r>
            <a:r>
              <a:rPr sz="3200" spc="-15" dirty="0">
                <a:solidFill>
                  <a:srgbClr val="C00000"/>
                </a:solidFill>
                <a:latin typeface="Footlight MT Light"/>
                <a:cs typeface="Footlight MT Light"/>
              </a:rPr>
              <a:t>e</a:t>
            </a:r>
            <a:r>
              <a:rPr sz="3200" spc="10" dirty="0">
                <a:solidFill>
                  <a:srgbClr val="C00000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Footlight MT Light"/>
                <a:cs typeface="Footlight MT Light"/>
              </a:rPr>
              <a:t>stock</a:t>
            </a:r>
            <a:r>
              <a:rPr sz="3200" spc="-15" dirty="0">
                <a:solidFill>
                  <a:srgbClr val="C00000"/>
                </a:solidFill>
                <a:latin typeface="Footlight MT Light"/>
                <a:cs typeface="Footlight MT Light"/>
              </a:rPr>
              <a:t> marke</a:t>
            </a:r>
            <a:r>
              <a:rPr sz="3200" spc="-10" dirty="0">
                <a:solidFill>
                  <a:srgbClr val="C00000"/>
                </a:solidFill>
                <a:latin typeface="Footlight MT Light"/>
                <a:cs typeface="Footlight MT Light"/>
              </a:rPr>
              <a:t>t</a:t>
            </a:r>
            <a:r>
              <a:rPr sz="3200" spc="-5" dirty="0">
                <a:solidFill>
                  <a:srgbClr val="C00000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Footlight MT Light"/>
                <a:cs typeface="Footlight MT Light"/>
              </a:rPr>
              <a:t>crashe</a:t>
            </a:r>
            <a:r>
              <a:rPr sz="3200" spc="-20" dirty="0">
                <a:solidFill>
                  <a:srgbClr val="C00000"/>
                </a:solidFill>
                <a:latin typeface="Footlight MT Light"/>
                <a:cs typeface="Footlight MT Light"/>
              </a:rPr>
              <a:t>d</a:t>
            </a:r>
            <a:r>
              <a:rPr sz="3200" spc="10" dirty="0">
                <a:solidFill>
                  <a:srgbClr val="C00000"/>
                </a:solidFill>
                <a:latin typeface="Footlight MT Light"/>
                <a:cs typeface="Footlight MT Light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Footlight MT Light"/>
                <a:cs typeface="Footlight MT Light"/>
              </a:rPr>
              <a:t>i</a:t>
            </a:r>
            <a:r>
              <a:rPr sz="3200" spc="-20" dirty="0">
                <a:solidFill>
                  <a:srgbClr val="C00000"/>
                </a:solidFill>
                <a:latin typeface="Footlight MT Light"/>
                <a:cs typeface="Footlight MT Light"/>
              </a:rPr>
              <a:t>n</a:t>
            </a:r>
            <a:r>
              <a:rPr sz="3200" spc="15" dirty="0">
                <a:solidFill>
                  <a:srgbClr val="C00000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Footlight MT Light"/>
                <a:cs typeface="Footlight MT Light"/>
              </a:rPr>
              <a:t>1929</a:t>
            </a:r>
            <a:r>
              <a:rPr sz="3200" spc="-10" dirty="0">
                <a:solidFill>
                  <a:srgbClr val="C00000"/>
                </a:solidFill>
                <a:latin typeface="Footlight MT Light"/>
                <a:cs typeface="Footlight MT Light"/>
              </a:rPr>
              <a:t> an</a:t>
            </a:r>
            <a:r>
              <a:rPr sz="3200" spc="-20" dirty="0">
                <a:solidFill>
                  <a:srgbClr val="C00000"/>
                </a:solidFill>
                <a:latin typeface="Footlight MT Light"/>
                <a:cs typeface="Footlight MT Light"/>
              </a:rPr>
              <a:t>d</a:t>
            </a:r>
            <a:r>
              <a:rPr sz="3200" spc="5" dirty="0">
                <a:solidFill>
                  <a:srgbClr val="C00000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Footlight MT Light"/>
                <a:cs typeface="Footlight MT Light"/>
              </a:rPr>
              <a:t>stoc</a:t>
            </a:r>
            <a:r>
              <a:rPr sz="3200" spc="-20" dirty="0">
                <a:solidFill>
                  <a:srgbClr val="C00000"/>
                </a:solidFill>
                <a:latin typeface="Footlight MT Light"/>
                <a:cs typeface="Footlight MT Light"/>
              </a:rPr>
              <a:t>k</a:t>
            </a:r>
            <a:r>
              <a:rPr sz="3200" spc="10" dirty="0">
                <a:solidFill>
                  <a:srgbClr val="C00000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Footlight MT Light"/>
                <a:cs typeface="Footlight MT Light"/>
              </a:rPr>
              <a:t>prices collapsed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.	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Thi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wa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also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 called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buying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stocks “</a:t>
            </a:r>
            <a:r>
              <a:rPr sz="3200" spc="-20" dirty="0">
                <a:solidFill>
                  <a:srgbClr val="FFFF00"/>
                </a:solidFill>
                <a:latin typeface="Footlight MT Light"/>
                <a:cs typeface="Footlight MT Light"/>
              </a:rPr>
              <a:t>on</a:t>
            </a:r>
            <a:r>
              <a:rPr sz="3200" spc="-10" dirty="0">
                <a:solidFill>
                  <a:srgbClr val="FFFF00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Footlight MT Light"/>
                <a:cs typeface="Footlight MT Light"/>
              </a:rPr>
              <a:t>margin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”.</a:t>
            </a:r>
            <a:endParaRPr sz="3200">
              <a:latin typeface="Footlight MT Light"/>
              <a:cs typeface="Footlight MT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9905" y="2738628"/>
            <a:ext cx="2972561" cy="2615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4" y="457200"/>
            <a:ext cx="443908" cy="685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1650">
              <a:lnSpc>
                <a:spcPct val="100000"/>
              </a:lnSpc>
            </a:pPr>
            <a:r>
              <a:rPr spc="-30" dirty="0">
                <a:solidFill>
                  <a:srgbClr val="C9C2D1"/>
                </a:solidFill>
                <a:latin typeface="Footlight MT Light"/>
                <a:cs typeface="Footlight MT Light"/>
              </a:rPr>
              <a:t>Cause</a:t>
            </a:r>
            <a:r>
              <a:rPr spc="-20" dirty="0">
                <a:solidFill>
                  <a:srgbClr val="C9C2D1"/>
                </a:solidFill>
                <a:latin typeface="Footlight MT Light"/>
                <a:cs typeface="Footlight MT Light"/>
              </a:rPr>
              <a:t>s</a:t>
            </a:r>
            <a:r>
              <a:rPr spc="-10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30" dirty="0">
                <a:solidFill>
                  <a:srgbClr val="C9C2D1"/>
                </a:solidFill>
                <a:latin typeface="Footlight MT Light"/>
                <a:cs typeface="Footlight MT Light"/>
              </a:rPr>
              <a:t>o</a:t>
            </a:r>
            <a:r>
              <a:rPr spc="-15" dirty="0">
                <a:solidFill>
                  <a:srgbClr val="C9C2D1"/>
                </a:solidFill>
                <a:latin typeface="Footlight MT Light"/>
                <a:cs typeface="Footlight MT Light"/>
              </a:rPr>
              <a:t>f</a:t>
            </a:r>
            <a:r>
              <a:rPr spc="-10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25" dirty="0">
                <a:solidFill>
                  <a:srgbClr val="C9C2D1"/>
                </a:solidFill>
                <a:latin typeface="Footlight MT Light"/>
                <a:cs typeface="Footlight MT Light"/>
              </a:rPr>
              <a:t>th</a:t>
            </a:r>
            <a:r>
              <a:rPr spc="-20" dirty="0">
                <a:solidFill>
                  <a:srgbClr val="C9C2D1"/>
                </a:solidFill>
                <a:latin typeface="Footlight MT Light"/>
                <a:cs typeface="Footlight MT Light"/>
              </a:rPr>
              <a:t>e</a:t>
            </a:r>
            <a:r>
              <a:rPr spc="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20" dirty="0">
                <a:solidFill>
                  <a:srgbClr val="C9C2D1"/>
                </a:solidFill>
                <a:latin typeface="Footlight MT Light"/>
                <a:cs typeface="Footlight MT Light"/>
              </a:rPr>
              <a:t>Grea</a:t>
            </a:r>
            <a:r>
              <a:rPr spc="-15" dirty="0">
                <a:solidFill>
                  <a:srgbClr val="C9C2D1"/>
                </a:solidFill>
                <a:latin typeface="Footlight MT Light"/>
                <a:cs typeface="Footlight MT Light"/>
              </a:rPr>
              <a:t>t</a:t>
            </a:r>
            <a:r>
              <a:rPr spc="-5" dirty="0">
                <a:solidFill>
                  <a:srgbClr val="C9C2D1"/>
                </a:solidFill>
                <a:latin typeface="Footlight MT Light"/>
                <a:cs typeface="Footlight MT Light"/>
              </a:rPr>
              <a:t> </a:t>
            </a:r>
            <a:r>
              <a:rPr spc="-15" dirty="0">
                <a:solidFill>
                  <a:srgbClr val="C9C2D1"/>
                </a:solidFill>
                <a:latin typeface="Footlight MT Light"/>
                <a:cs typeface="Footlight MT Light"/>
              </a:rPr>
              <a:t>Depression</a:t>
            </a:r>
            <a:endParaRPr>
              <a:latin typeface="Footlight MT Light"/>
              <a:cs typeface="Footlight MT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5140" y="2080768"/>
            <a:ext cx="4528820" cy="4407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buClr>
                <a:srgbClr val="CEB965"/>
              </a:buClr>
              <a:buSzPct val="68750"/>
              <a:buFont typeface="MaestroTimes"/>
              <a:buChar char=""/>
              <a:tabLst>
                <a:tab pos="354965" algn="l"/>
              </a:tabLst>
            </a:pPr>
            <a:r>
              <a:rPr sz="3200" spc="-10" dirty="0">
                <a:solidFill>
                  <a:srgbClr val="FFFF00"/>
                </a:solidFill>
                <a:latin typeface="Footlight MT Light"/>
                <a:cs typeface="Footlight MT Light"/>
              </a:rPr>
              <a:t>Federal</a:t>
            </a:r>
            <a:r>
              <a:rPr sz="3200" spc="5" dirty="0">
                <a:solidFill>
                  <a:srgbClr val="FFFF00"/>
                </a:solidFill>
                <a:latin typeface="Footlight MT Light"/>
                <a:cs typeface="Footlight MT Light"/>
              </a:rPr>
              <a:t> </a:t>
            </a:r>
            <a:r>
              <a:rPr sz="3200" spc="-10" dirty="0">
                <a:solidFill>
                  <a:srgbClr val="FFFF00"/>
                </a:solidFill>
                <a:latin typeface="Footlight MT Light"/>
                <a:cs typeface="Footlight MT Light"/>
              </a:rPr>
              <a:t>Reserv</a:t>
            </a:r>
            <a:r>
              <a:rPr sz="3200" spc="-15" dirty="0">
                <a:solidFill>
                  <a:srgbClr val="FFFF00"/>
                </a:solidFill>
                <a:latin typeface="Footlight MT Light"/>
                <a:cs typeface="Footlight MT Light"/>
              </a:rPr>
              <a:t>e’s</a:t>
            </a:r>
            <a:r>
              <a:rPr sz="3200" spc="-20" dirty="0">
                <a:solidFill>
                  <a:srgbClr val="FFFF00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failure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 t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o</a:t>
            </a:r>
            <a:r>
              <a:rPr sz="3200" spc="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preven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t</a:t>
            </a:r>
            <a:r>
              <a:rPr sz="3200" spc="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widespread collaps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e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f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th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e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nation’s banking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syste</a:t>
            </a:r>
            <a:r>
              <a:rPr sz="3200" spc="-30" dirty="0">
                <a:solidFill>
                  <a:srgbClr val="FFFFFF"/>
                </a:solidFill>
                <a:latin typeface="Footlight MT Light"/>
                <a:cs typeface="Footlight MT Light"/>
              </a:rPr>
              <a:t>m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the lat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e</a:t>
            </a:r>
            <a:r>
              <a:rPr sz="3200" spc="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1920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s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an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d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early 1930s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,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leading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t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severe contraction</a:t>
            </a:r>
            <a:r>
              <a:rPr sz="3200" spc="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the nation’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suppl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y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Footlight MT Light"/>
                <a:cs typeface="Footlight MT Light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ootlight MT Light"/>
                <a:cs typeface="Footlight MT Light"/>
              </a:rPr>
              <a:t>money</a:t>
            </a:r>
            <a:r>
              <a:rPr sz="3200" spc="-15" dirty="0">
                <a:solidFill>
                  <a:srgbClr val="FFFFFF"/>
                </a:solidFill>
                <a:latin typeface="Footlight MT Light"/>
                <a:cs typeface="Footlight MT Light"/>
              </a:rPr>
              <a:t> i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Footlight MT Light"/>
                <a:cs typeface="Footlight MT Ligh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ootlight MT Light"/>
                <a:cs typeface="Footlight MT Light"/>
              </a:rPr>
              <a:t>circulation.</a:t>
            </a:r>
            <a:endParaRPr sz="3200">
              <a:latin typeface="Footlight MT Light"/>
              <a:cs typeface="Footlight M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99536" y="2258314"/>
            <a:ext cx="3331210" cy="3058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4635" y="2650236"/>
            <a:ext cx="1936242" cy="785621"/>
          </a:xfrm>
          <a:custGeom>
            <a:avLst/>
            <a:gdLst/>
            <a:ahLst/>
            <a:cxnLst/>
            <a:rect l="l" t="t" r="r" b="b"/>
            <a:pathLst>
              <a:path w="1936242" h="785621">
                <a:moveTo>
                  <a:pt x="1936242" y="23621"/>
                </a:moveTo>
                <a:lnTo>
                  <a:pt x="1842516" y="0"/>
                </a:lnTo>
                <a:lnTo>
                  <a:pt x="1821942" y="10667"/>
                </a:lnTo>
                <a:lnTo>
                  <a:pt x="1798320" y="20573"/>
                </a:lnTo>
                <a:lnTo>
                  <a:pt x="1757172" y="46481"/>
                </a:lnTo>
                <a:lnTo>
                  <a:pt x="1746143" y="53947"/>
                </a:lnTo>
                <a:lnTo>
                  <a:pt x="1735065" y="61340"/>
                </a:lnTo>
                <a:lnTo>
                  <a:pt x="1723947" y="68674"/>
                </a:lnTo>
                <a:lnTo>
                  <a:pt x="1668137" y="104989"/>
                </a:lnTo>
                <a:lnTo>
                  <a:pt x="1657006" y="112286"/>
                </a:lnTo>
                <a:lnTo>
                  <a:pt x="1623867" y="134513"/>
                </a:lnTo>
                <a:lnTo>
                  <a:pt x="1591333" y="157558"/>
                </a:lnTo>
                <a:lnTo>
                  <a:pt x="1559693" y="181825"/>
                </a:lnTo>
                <a:lnTo>
                  <a:pt x="1520952" y="214883"/>
                </a:lnTo>
                <a:lnTo>
                  <a:pt x="1500378" y="227837"/>
                </a:lnTo>
                <a:lnTo>
                  <a:pt x="1482090" y="243077"/>
                </a:lnTo>
                <a:lnTo>
                  <a:pt x="1446276" y="274319"/>
                </a:lnTo>
                <a:lnTo>
                  <a:pt x="1409700" y="304799"/>
                </a:lnTo>
                <a:lnTo>
                  <a:pt x="1391412" y="317753"/>
                </a:lnTo>
                <a:lnTo>
                  <a:pt x="1376172" y="333755"/>
                </a:lnTo>
                <a:lnTo>
                  <a:pt x="1339596" y="364235"/>
                </a:lnTo>
                <a:lnTo>
                  <a:pt x="1324356" y="377189"/>
                </a:lnTo>
                <a:lnTo>
                  <a:pt x="1309116" y="395477"/>
                </a:lnTo>
                <a:lnTo>
                  <a:pt x="1290828" y="408431"/>
                </a:lnTo>
                <a:lnTo>
                  <a:pt x="1274826" y="423671"/>
                </a:lnTo>
                <a:lnTo>
                  <a:pt x="1259586" y="439673"/>
                </a:lnTo>
                <a:lnTo>
                  <a:pt x="1246632" y="454913"/>
                </a:lnTo>
                <a:lnTo>
                  <a:pt x="1230630" y="467867"/>
                </a:lnTo>
                <a:lnTo>
                  <a:pt x="1215390" y="480821"/>
                </a:lnTo>
                <a:lnTo>
                  <a:pt x="1202436" y="493775"/>
                </a:lnTo>
                <a:lnTo>
                  <a:pt x="1189482" y="509015"/>
                </a:lnTo>
                <a:lnTo>
                  <a:pt x="1174242" y="519683"/>
                </a:lnTo>
                <a:lnTo>
                  <a:pt x="1161288" y="534923"/>
                </a:lnTo>
                <a:lnTo>
                  <a:pt x="1148334" y="545591"/>
                </a:lnTo>
                <a:lnTo>
                  <a:pt x="1137666" y="560831"/>
                </a:lnTo>
                <a:lnTo>
                  <a:pt x="1124712" y="571499"/>
                </a:lnTo>
                <a:lnTo>
                  <a:pt x="1114044" y="581405"/>
                </a:lnTo>
                <a:lnTo>
                  <a:pt x="1104138" y="594359"/>
                </a:lnTo>
                <a:lnTo>
                  <a:pt x="1079179" y="620721"/>
                </a:lnTo>
                <a:lnTo>
                  <a:pt x="1071147" y="630626"/>
                </a:lnTo>
                <a:lnTo>
                  <a:pt x="1062871" y="640130"/>
                </a:lnTo>
                <a:lnTo>
                  <a:pt x="1054407" y="649354"/>
                </a:lnTo>
                <a:lnTo>
                  <a:pt x="1028444" y="676559"/>
                </a:lnTo>
                <a:lnTo>
                  <a:pt x="1019784" y="685876"/>
                </a:lnTo>
                <a:lnTo>
                  <a:pt x="1011215" y="695520"/>
                </a:lnTo>
                <a:lnTo>
                  <a:pt x="1002791" y="705611"/>
                </a:lnTo>
                <a:lnTo>
                  <a:pt x="995172" y="713231"/>
                </a:lnTo>
                <a:lnTo>
                  <a:pt x="989838" y="721613"/>
                </a:lnTo>
                <a:lnTo>
                  <a:pt x="984504" y="726185"/>
                </a:lnTo>
                <a:lnTo>
                  <a:pt x="961644" y="723899"/>
                </a:lnTo>
                <a:lnTo>
                  <a:pt x="935736" y="721613"/>
                </a:lnTo>
                <a:lnTo>
                  <a:pt x="912113" y="716279"/>
                </a:lnTo>
                <a:lnTo>
                  <a:pt x="899183" y="714929"/>
                </a:lnTo>
                <a:lnTo>
                  <a:pt x="886206" y="713472"/>
                </a:lnTo>
                <a:lnTo>
                  <a:pt x="847381" y="708598"/>
                </a:lnTo>
                <a:lnTo>
                  <a:pt x="808476" y="703114"/>
                </a:lnTo>
                <a:lnTo>
                  <a:pt x="769559" y="697253"/>
                </a:lnTo>
                <a:lnTo>
                  <a:pt x="717702" y="689249"/>
                </a:lnTo>
                <a:lnTo>
                  <a:pt x="691807" y="685319"/>
                </a:lnTo>
                <a:lnTo>
                  <a:pt x="678873" y="683401"/>
                </a:lnTo>
                <a:lnTo>
                  <a:pt x="665948" y="681527"/>
                </a:lnTo>
                <a:lnTo>
                  <a:pt x="653034" y="679703"/>
                </a:lnTo>
                <a:lnTo>
                  <a:pt x="632460" y="674369"/>
                </a:lnTo>
                <a:lnTo>
                  <a:pt x="608838" y="672083"/>
                </a:lnTo>
                <a:lnTo>
                  <a:pt x="588264" y="666749"/>
                </a:lnTo>
                <a:lnTo>
                  <a:pt x="564642" y="664463"/>
                </a:lnTo>
                <a:lnTo>
                  <a:pt x="544068" y="659129"/>
                </a:lnTo>
                <a:lnTo>
                  <a:pt x="523494" y="656843"/>
                </a:lnTo>
                <a:lnTo>
                  <a:pt x="502920" y="651509"/>
                </a:lnTo>
                <a:lnTo>
                  <a:pt x="482345" y="649223"/>
                </a:lnTo>
                <a:lnTo>
                  <a:pt x="461009" y="646175"/>
                </a:lnTo>
                <a:lnTo>
                  <a:pt x="443484" y="640841"/>
                </a:lnTo>
                <a:lnTo>
                  <a:pt x="422148" y="638555"/>
                </a:lnTo>
                <a:lnTo>
                  <a:pt x="404622" y="633221"/>
                </a:lnTo>
                <a:lnTo>
                  <a:pt x="383286" y="630935"/>
                </a:lnTo>
                <a:lnTo>
                  <a:pt x="368046" y="627887"/>
                </a:lnTo>
                <a:lnTo>
                  <a:pt x="347472" y="623315"/>
                </a:lnTo>
                <a:lnTo>
                  <a:pt x="331470" y="620267"/>
                </a:lnTo>
                <a:lnTo>
                  <a:pt x="305678" y="616070"/>
                </a:lnTo>
                <a:lnTo>
                  <a:pt x="293325" y="613046"/>
                </a:lnTo>
                <a:lnTo>
                  <a:pt x="256147" y="604609"/>
                </a:lnTo>
                <a:lnTo>
                  <a:pt x="218902" y="596596"/>
                </a:lnTo>
                <a:lnTo>
                  <a:pt x="206497" y="593902"/>
                </a:lnTo>
                <a:lnTo>
                  <a:pt x="157064" y="582335"/>
                </a:lnTo>
                <a:lnTo>
                  <a:pt x="144780" y="579119"/>
                </a:lnTo>
                <a:lnTo>
                  <a:pt x="131826" y="579119"/>
                </a:lnTo>
                <a:lnTo>
                  <a:pt x="113416" y="573566"/>
                </a:lnTo>
                <a:lnTo>
                  <a:pt x="101858" y="570216"/>
                </a:lnTo>
                <a:lnTo>
                  <a:pt x="89265" y="567286"/>
                </a:lnTo>
                <a:lnTo>
                  <a:pt x="62705" y="561773"/>
                </a:lnTo>
                <a:lnTo>
                  <a:pt x="49602" y="558730"/>
                </a:lnTo>
                <a:lnTo>
                  <a:pt x="37192" y="555191"/>
                </a:lnTo>
                <a:lnTo>
                  <a:pt x="25908" y="550925"/>
                </a:lnTo>
                <a:lnTo>
                  <a:pt x="20574" y="550925"/>
                </a:lnTo>
                <a:lnTo>
                  <a:pt x="10668" y="547877"/>
                </a:lnTo>
                <a:lnTo>
                  <a:pt x="0" y="547877"/>
                </a:lnTo>
                <a:lnTo>
                  <a:pt x="25908" y="584453"/>
                </a:lnTo>
                <a:lnTo>
                  <a:pt x="51816" y="589787"/>
                </a:lnTo>
                <a:lnTo>
                  <a:pt x="80010" y="597407"/>
                </a:lnTo>
                <a:lnTo>
                  <a:pt x="105918" y="605027"/>
                </a:lnTo>
                <a:lnTo>
                  <a:pt x="134874" y="612647"/>
                </a:lnTo>
                <a:lnTo>
                  <a:pt x="160782" y="620267"/>
                </a:lnTo>
                <a:lnTo>
                  <a:pt x="188976" y="625601"/>
                </a:lnTo>
                <a:lnTo>
                  <a:pt x="240792" y="640841"/>
                </a:lnTo>
                <a:lnTo>
                  <a:pt x="264414" y="646175"/>
                </a:lnTo>
                <a:lnTo>
                  <a:pt x="316230" y="656843"/>
                </a:lnTo>
                <a:lnTo>
                  <a:pt x="342138" y="664463"/>
                </a:lnTo>
                <a:lnTo>
                  <a:pt x="364998" y="666749"/>
                </a:lnTo>
                <a:lnTo>
                  <a:pt x="388620" y="674369"/>
                </a:lnTo>
                <a:lnTo>
                  <a:pt x="412242" y="679703"/>
                </a:lnTo>
                <a:lnTo>
                  <a:pt x="435102" y="685037"/>
                </a:lnTo>
                <a:lnTo>
                  <a:pt x="456438" y="690371"/>
                </a:lnTo>
                <a:lnTo>
                  <a:pt x="479298" y="692657"/>
                </a:lnTo>
                <a:lnTo>
                  <a:pt x="499872" y="697991"/>
                </a:lnTo>
                <a:lnTo>
                  <a:pt x="523494" y="703325"/>
                </a:lnTo>
                <a:lnTo>
                  <a:pt x="544068" y="705611"/>
                </a:lnTo>
                <a:lnTo>
                  <a:pt x="564642" y="710945"/>
                </a:lnTo>
                <a:lnTo>
                  <a:pt x="582930" y="716279"/>
                </a:lnTo>
                <a:lnTo>
                  <a:pt x="603504" y="718565"/>
                </a:lnTo>
                <a:lnTo>
                  <a:pt x="621792" y="723899"/>
                </a:lnTo>
                <a:lnTo>
                  <a:pt x="642366" y="726185"/>
                </a:lnTo>
                <a:lnTo>
                  <a:pt x="660654" y="729233"/>
                </a:lnTo>
                <a:lnTo>
                  <a:pt x="678942" y="734567"/>
                </a:lnTo>
                <a:lnTo>
                  <a:pt x="697230" y="736853"/>
                </a:lnTo>
                <a:lnTo>
                  <a:pt x="712470" y="739139"/>
                </a:lnTo>
                <a:lnTo>
                  <a:pt x="730758" y="744473"/>
                </a:lnTo>
                <a:lnTo>
                  <a:pt x="749046" y="746759"/>
                </a:lnTo>
                <a:lnTo>
                  <a:pt x="764286" y="746759"/>
                </a:lnTo>
                <a:lnTo>
                  <a:pt x="780288" y="752093"/>
                </a:lnTo>
                <a:lnTo>
                  <a:pt x="793242" y="752093"/>
                </a:lnTo>
                <a:lnTo>
                  <a:pt x="808482" y="755141"/>
                </a:lnTo>
                <a:lnTo>
                  <a:pt x="834416" y="759719"/>
                </a:lnTo>
                <a:lnTo>
                  <a:pt x="850391" y="762761"/>
                </a:lnTo>
                <a:lnTo>
                  <a:pt x="863346" y="765047"/>
                </a:lnTo>
                <a:lnTo>
                  <a:pt x="873296" y="765058"/>
                </a:lnTo>
                <a:lnTo>
                  <a:pt x="886206" y="768095"/>
                </a:lnTo>
                <a:lnTo>
                  <a:pt x="896874" y="768095"/>
                </a:lnTo>
                <a:lnTo>
                  <a:pt x="909828" y="770381"/>
                </a:lnTo>
                <a:lnTo>
                  <a:pt x="917447" y="770381"/>
                </a:lnTo>
                <a:lnTo>
                  <a:pt x="930362" y="772860"/>
                </a:lnTo>
                <a:lnTo>
                  <a:pt x="942919" y="774317"/>
                </a:lnTo>
                <a:lnTo>
                  <a:pt x="955359" y="776228"/>
                </a:lnTo>
                <a:lnTo>
                  <a:pt x="967775" y="778338"/>
                </a:lnTo>
                <a:lnTo>
                  <a:pt x="980264" y="780395"/>
                </a:lnTo>
                <a:lnTo>
                  <a:pt x="992921" y="782145"/>
                </a:lnTo>
                <a:lnTo>
                  <a:pt x="1005840" y="783335"/>
                </a:lnTo>
                <a:lnTo>
                  <a:pt x="1015746" y="783335"/>
                </a:lnTo>
                <a:lnTo>
                  <a:pt x="1018794" y="785621"/>
                </a:lnTo>
                <a:lnTo>
                  <a:pt x="1036319" y="762761"/>
                </a:lnTo>
                <a:lnTo>
                  <a:pt x="1054608" y="736853"/>
                </a:lnTo>
                <a:lnTo>
                  <a:pt x="1075182" y="716279"/>
                </a:lnTo>
                <a:lnTo>
                  <a:pt x="1093470" y="692657"/>
                </a:lnTo>
                <a:lnTo>
                  <a:pt x="1114044" y="669797"/>
                </a:lnTo>
                <a:lnTo>
                  <a:pt x="1135380" y="649223"/>
                </a:lnTo>
                <a:lnTo>
                  <a:pt x="1155954" y="627887"/>
                </a:lnTo>
                <a:lnTo>
                  <a:pt x="1174242" y="607313"/>
                </a:lnTo>
                <a:lnTo>
                  <a:pt x="1215390" y="566165"/>
                </a:lnTo>
                <a:lnTo>
                  <a:pt x="1233678" y="545591"/>
                </a:lnTo>
                <a:lnTo>
                  <a:pt x="1254252" y="527303"/>
                </a:lnTo>
                <a:lnTo>
                  <a:pt x="1272540" y="509015"/>
                </a:lnTo>
                <a:lnTo>
                  <a:pt x="1293114" y="491489"/>
                </a:lnTo>
                <a:lnTo>
                  <a:pt x="1313688" y="470915"/>
                </a:lnTo>
                <a:lnTo>
                  <a:pt x="1335024" y="454913"/>
                </a:lnTo>
                <a:lnTo>
                  <a:pt x="1352550" y="436625"/>
                </a:lnTo>
                <a:lnTo>
                  <a:pt x="1370838" y="419099"/>
                </a:lnTo>
                <a:lnTo>
                  <a:pt x="1391412" y="400811"/>
                </a:lnTo>
                <a:lnTo>
                  <a:pt x="1409700" y="385571"/>
                </a:lnTo>
                <a:lnTo>
                  <a:pt x="1430274" y="369569"/>
                </a:lnTo>
                <a:lnTo>
                  <a:pt x="1448562" y="351281"/>
                </a:lnTo>
                <a:lnTo>
                  <a:pt x="1466850" y="336041"/>
                </a:lnTo>
                <a:lnTo>
                  <a:pt x="1487424" y="323087"/>
                </a:lnTo>
                <a:lnTo>
                  <a:pt x="1505712" y="307847"/>
                </a:lnTo>
                <a:lnTo>
                  <a:pt x="1524000" y="291845"/>
                </a:lnTo>
                <a:lnTo>
                  <a:pt x="1542288" y="278891"/>
                </a:lnTo>
                <a:lnTo>
                  <a:pt x="1559814" y="266699"/>
                </a:lnTo>
                <a:lnTo>
                  <a:pt x="1596390" y="240791"/>
                </a:lnTo>
                <a:lnTo>
                  <a:pt x="1611630" y="227837"/>
                </a:lnTo>
                <a:lnTo>
                  <a:pt x="1635188" y="212826"/>
                </a:lnTo>
                <a:lnTo>
                  <a:pt x="1644629" y="205270"/>
                </a:lnTo>
                <a:lnTo>
                  <a:pt x="1685268" y="175134"/>
                </a:lnTo>
                <a:lnTo>
                  <a:pt x="1717680" y="152961"/>
                </a:lnTo>
                <a:lnTo>
                  <a:pt x="1750582" y="131520"/>
                </a:lnTo>
                <a:lnTo>
                  <a:pt x="1782923" y="111137"/>
                </a:lnTo>
                <a:lnTo>
                  <a:pt x="1803654" y="98297"/>
                </a:lnTo>
                <a:lnTo>
                  <a:pt x="1814322" y="90677"/>
                </a:lnTo>
                <a:lnTo>
                  <a:pt x="1832834" y="80078"/>
                </a:lnTo>
                <a:lnTo>
                  <a:pt x="1843817" y="73863"/>
                </a:lnTo>
                <a:lnTo>
                  <a:pt x="1854661" y="67389"/>
                </a:lnTo>
                <a:lnTo>
                  <a:pt x="1865428" y="60746"/>
                </a:lnTo>
                <a:lnTo>
                  <a:pt x="1886974" y="47318"/>
                </a:lnTo>
                <a:lnTo>
                  <a:pt x="1897875" y="40717"/>
                </a:lnTo>
                <a:lnTo>
                  <a:pt x="1908943" y="34311"/>
                </a:lnTo>
                <a:lnTo>
                  <a:pt x="1920239" y="28193"/>
                </a:lnTo>
                <a:lnTo>
                  <a:pt x="1927860" y="25907"/>
                </a:lnTo>
                <a:lnTo>
                  <a:pt x="1933194" y="23621"/>
                </a:lnTo>
                <a:lnTo>
                  <a:pt x="1936242" y="23621"/>
                </a:lnTo>
                <a:close/>
              </a:path>
            </a:pathLst>
          </a:custGeom>
          <a:solidFill>
            <a:srgbClr val="3654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5538" y="2449576"/>
            <a:ext cx="3346450" cy="2848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404</Words>
  <Application>Microsoft Office PowerPoint</Application>
  <PresentationFormat>Custom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Algerian</vt:lpstr>
      <vt:lpstr>Arial</vt:lpstr>
      <vt:lpstr>Bradley Hand ITC</vt:lpstr>
      <vt:lpstr>Broadway</vt:lpstr>
      <vt:lpstr>Calibri</vt:lpstr>
      <vt:lpstr>Cooper Black</vt:lpstr>
      <vt:lpstr>Footlight MT Light</vt:lpstr>
      <vt:lpstr>Harlow Solid Italic</vt:lpstr>
      <vt:lpstr>MaestroTimes</vt:lpstr>
      <vt:lpstr>Office Theme</vt:lpstr>
      <vt:lpstr>PowerPoint Presentation</vt:lpstr>
      <vt:lpstr>PowerPoint Presentation</vt:lpstr>
      <vt:lpstr>Specific Causes:</vt:lpstr>
      <vt:lpstr>PowerPoint Presentation</vt:lpstr>
      <vt:lpstr>Consequences</vt:lpstr>
      <vt:lpstr>PowerPoint Presentation</vt:lpstr>
      <vt:lpstr>PowerPoint Presentation</vt:lpstr>
      <vt:lpstr>Causes of the Great Depression</vt:lpstr>
      <vt:lpstr>Causes of the Great Depression</vt:lpstr>
      <vt:lpstr>Causes of the Great Depression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C. Rumans (rcrumans)</dc:creator>
  <cp:lastModifiedBy>Robert C. Rumans (rcrumans)</cp:lastModifiedBy>
  <cp:revision>4</cp:revision>
  <dcterms:created xsi:type="dcterms:W3CDTF">2015-01-08T11:30:24Z</dcterms:created>
  <dcterms:modified xsi:type="dcterms:W3CDTF">2016-03-08T05:00:29Z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2010-08-27T00:00:00Z</vt:filetime>
  </property>
  <property fmtid="{D5CDD505-2E9C-101B-9397-08002B2CF9AE}" pid="3" name="LastSaved">
    <vt:filetime>2015-01-08T00:00:00Z</vt:filetime>
  </property>
</Properties>
</file>