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8C30-BE4D-4521-8087-11D3793867B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FE84-C509-4C9E-ADCD-DA7B5CCA0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7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8C30-BE4D-4521-8087-11D3793867B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FE84-C509-4C9E-ADCD-DA7B5CCA0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8C30-BE4D-4521-8087-11D3793867B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FE84-C509-4C9E-ADCD-DA7B5CCA0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0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8C30-BE4D-4521-8087-11D3793867B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FE84-C509-4C9E-ADCD-DA7B5CCA0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8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8C30-BE4D-4521-8087-11D3793867B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FE84-C509-4C9E-ADCD-DA7B5CCA0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2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8C30-BE4D-4521-8087-11D3793867B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FE84-C509-4C9E-ADCD-DA7B5CCA0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8C30-BE4D-4521-8087-11D3793867B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FE84-C509-4C9E-ADCD-DA7B5CCA0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8C30-BE4D-4521-8087-11D3793867B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FE84-C509-4C9E-ADCD-DA7B5CCA0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3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8C30-BE4D-4521-8087-11D3793867B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FE84-C509-4C9E-ADCD-DA7B5CCA0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5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8C30-BE4D-4521-8087-11D3793867B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FE84-C509-4C9E-ADCD-DA7B5CCA0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7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8C30-BE4D-4521-8087-11D3793867B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FE84-C509-4C9E-ADCD-DA7B5CCA0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9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38C30-BE4D-4521-8087-11D3793867B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DFE84-C509-4C9E-ADCD-DA7B5CCA0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YOR9O9mUO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teachingamericanhistory.org/convention/christy/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youtube.com/watch?v=rTtV9-8jj8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The Constitution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Not A Sure Thing! </a:t>
            </a:r>
            <a:endParaRPr lang="en-US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Federalists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Favored a strong Federal Government to run the country</a:t>
            </a:r>
          </a:p>
          <a:p>
            <a:endParaRPr lang="en-US" b="1" dirty="0" smtClean="0"/>
          </a:p>
          <a:p>
            <a:r>
              <a:rPr lang="en-US" b="1" dirty="0" smtClean="0"/>
              <a:t>Weaken the power of the States</a:t>
            </a:r>
          </a:p>
          <a:p>
            <a:endParaRPr lang="en-US" b="1" dirty="0" smtClean="0"/>
          </a:p>
          <a:p>
            <a:r>
              <a:rPr lang="en-US" b="1" dirty="0" smtClean="0"/>
              <a:t>Protected by the Structure 		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smtClean="0"/>
              <a:t>Anti-Federalists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Pro- State Governments </a:t>
            </a:r>
          </a:p>
          <a:p>
            <a:endParaRPr lang="en-US" b="1" dirty="0" smtClean="0"/>
          </a:p>
          <a:p>
            <a:r>
              <a:rPr lang="en-US" b="1" dirty="0" smtClean="0"/>
              <a:t>Anti-Executive </a:t>
            </a:r>
            <a:r>
              <a:rPr lang="en-US" b="1" dirty="0" smtClean="0"/>
              <a:t>– “Hey we just left this!”</a:t>
            </a:r>
          </a:p>
          <a:p>
            <a:endParaRPr lang="en-US" b="1" dirty="0" smtClean="0"/>
          </a:p>
          <a:p>
            <a:r>
              <a:rPr lang="en-US" b="1" dirty="0" smtClean="0"/>
              <a:t>“What about the little guy?” </a:t>
            </a:r>
          </a:p>
        </p:txBody>
      </p:sp>
    </p:spTree>
    <p:extLst>
      <p:ext uri="{BB962C8B-B14F-4D97-AF65-F5344CB8AC3E}">
        <p14:creationId xmlns:p14="http://schemas.microsoft.com/office/powerpoint/2010/main" val="227762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Debate Rages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129" y="1523205"/>
            <a:ext cx="5009882" cy="364558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Federalist Papers – series of essays in big city newspapers, most notably New York.  </a:t>
            </a:r>
          </a:p>
          <a:p>
            <a:r>
              <a:rPr lang="en-US" b="1" dirty="0" smtClean="0"/>
              <a:t>   - John Jay, Alexander Hamilton, James Madison</a:t>
            </a:r>
          </a:p>
          <a:p>
            <a:r>
              <a:rPr lang="en-US" b="1" dirty="0" smtClean="0"/>
              <a:t>  - argues each point in the argument against a federal government. </a:t>
            </a:r>
          </a:p>
          <a:p>
            <a:endParaRPr lang="en-US" b="1" dirty="0" smtClean="0"/>
          </a:p>
          <a:p>
            <a:r>
              <a:rPr lang="en-US" b="1" dirty="0" smtClean="0"/>
              <a:t>Bill of Rights – first 10 amendments to the Constitution.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- protects individual rights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This Isn’t Working!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84" y="1618691"/>
            <a:ext cx="4712751" cy="395263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 smtClean="0"/>
              <a:t>Problems with Articles: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- Very weak National government.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- Single house legislature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- No strong executive to enforce laws.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- Couldn’t print money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- each state printed their own money!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- Could not draft troops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- Could not tax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- </a:t>
            </a:r>
            <a:r>
              <a:rPr lang="en-US" b="1" dirty="0" smtClean="0"/>
              <a:t>Amendments </a:t>
            </a:r>
            <a:r>
              <a:rPr lang="en-US" b="1" dirty="0" smtClean="0"/>
              <a:t>required agreement of     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all 13 State legislatures.    </a:t>
            </a:r>
          </a:p>
        </p:txBody>
      </p:sp>
    </p:spTree>
    <p:extLst>
      <p:ext uri="{BB962C8B-B14F-4D97-AF65-F5344CB8AC3E}">
        <p14:creationId xmlns:p14="http://schemas.microsoft.com/office/powerpoint/2010/main" val="340483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770" y="858253"/>
            <a:ext cx="6466460" cy="5756592"/>
          </a:xfrm>
        </p:spPr>
      </p:pic>
    </p:spTree>
    <p:extLst>
      <p:ext uri="{BB962C8B-B14F-4D97-AF65-F5344CB8AC3E}">
        <p14:creationId xmlns:p14="http://schemas.microsoft.com/office/powerpoint/2010/main" val="787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Final Straw – </a:t>
            </a:r>
            <a:r>
              <a:rPr lang="en-US" b="1" u="sng" dirty="0" smtClean="0">
                <a:hlinkClick r:id="rId2"/>
              </a:rPr>
              <a:t>Shay’s</a:t>
            </a:r>
            <a:r>
              <a:rPr lang="en-US" b="1" u="sng" dirty="0" smtClean="0"/>
              <a:t> Rebellion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28" y="2022023"/>
            <a:ext cx="6738937" cy="4139444"/>
          </a:xfrm>
        </p:spPr>
      </p:pic>
    </p:spTree>
    <p:extLst>
      <p:ext uri="{BB962C8B-B14F-4D97-AF65-F5344CB8AC3E}">
        <p14:creationId xmlns:p14="http://schemas.microsoft.com/office/powerpoint/2010/main" val="13514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Constitutional </a:t>
            </a:r>
            <a:r>
              <a:rPr lang="en-US" b="1" u="sng" dirty="0" smtClean="0">
                <a:hlinkClick r:id="rId2"/>
              </a:rPr>
              <a:t>Convention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724" t="-5403" r="36724" b="5403"/>
          <a:stretch/>
        </p:blipFill>
        <p:spPr>
          <a:xfrm>
            <a:off x="3405903" y="1845884"/>
            <a:ext cx="6172200" cy="238397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 smtClean="0"/>
              <a:t>Rhode Island says </a:t>
            </a:r>
            <a:r>
              <a:rPr lang="en-US" b="1" dirty="0" smtClean="0"/>
              <a:t>“No Thanks!” </a:t>
            </a:r>
          </a:p>
          <a:p>
            <a:r>
              <a:rPr lang="en-US" b="1" dirty="0" smtClean="0"/>
              <a:t>Debate turns to Representation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- New Jersey Plan – We are all equal!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- Virginia – Bigger is Better! </a:t>
            </a:r>
          </a:p>
          <a:p>
            <a:endParaRPr lang="en-US" b="1" dirty="0"/>
          </a:p>
          <a:p>
            <a:r>
              <a:rPr lang="en-US" b="1" dirty="0" smtClean="0"/>
              <a:t>Slave debate – 3/5</a:t>
            </a:r>
            <a:r>
              <a:rPr lang="en-US" b="1" baseline="30000" dirty="0" smtClean="0"/>
              <a:t>ths</a:t>
            </a:r>
            <a:r>
              <a:rPr lang="en-US" b="1" dirty="0" smtClean="0"/>
              <a:t> Compromise </a:t>
            </a:r>
          </a:p>
          <a:p>
            <a:r>
              <a:rPr lang="en-US" b="1" dirty="0" smtClean="0"/>
              <a:t>Great Compromise – </a:t>
            </a:r>
            <a:r>
              <a:rPr lang="en-US" b="1" dirty="0" smtClean="0">
                <a:hlinkClick r:id="rId4"/>
              </a:rPr>
              <a:t>Connecticut</a:t>
            </a:r>
            <a:r>
              <a:rPr lang="en-US" b="1" dirty="0" smtClean="0"/>
              <a:t> has the answer! 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0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Huge Improvement!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9" y="1137449"/>
            <a:ext cx="3572519" cy="421859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Constitution is crafted by James Madison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- “Father of the Constitution” </a:t>
            </a:r>
          </a:p>
          <a:p>
            <a:r>
              <a:rPr lang="en-US" b="1" dirty="0" smtClean="0"/>
              <a:t>Strong Federal government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- 6 principles – Republicanism, Federalism, Limited government, separation of powers, checks and balances, popular sovereignty. </a:t>
            </a:r>
          </a:p>
          <a:p>
            <a:r>
              <a:rPr lang="en-US" b="1" dirty="0" smtClean="0"/>
              <a:t>          - representative, power is spread, just enough control, protection against tyranny, and consent of the governed.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15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Separation of Powers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042" y="1825581"/>
            <a:ext cx="5675950" cy="381158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Article I – Established Congress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- House of Reps. – Population based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- Senate – 2 per state.  No more no less. </a:t>
            </a:r>
          </a:p>
          <a:p>
            <a:r>
              <a:rPr lang="en-US" b="1" dirty="0" smtClean="0"/>
              <a:t>      - In practice, the most powerful. 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Article II – Executive Branch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- President – Commander in Chief </a:t>
            </a:r>
          </a:p>
          <a:p>
            <a:endParaRPr lang="en-US" b="1" dirty="0"/>
          </a:p>
          <a:p>
            <a:r>
              <a:rPr lang="en-US" b="1" dirty="0" smtClean="0"/>
              <a:t>Article III – Judicial Branch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- Supreme Court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- Congress empowered to create lower courts.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07" y="316015"/>
            <a:ext cx="8229600" cy="593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658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“…for our posterity”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038" y="1419225"/>
            <a:ext cx="4762500" cy="40100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u="sng" dirty="0" smtClean="0"/>
              <a:t>Amendment process </a:t>
            </a:r>
          </a:p>
          <a:p>
            <a:r>
              <a:rPr lang="en-US" b="1" u="sng" dirty="0"/>
              <a:t> </a:t>
            </a:r>
            <a:r>
              <a:rPr lang="en-US" b="1" u="sng" dirty="0" smtClean="0"/>
              <a:t>  - Requires 2/3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vote of both House and Senate. </a:t>
            </a:r>
          </a:p>
          <a:p>
            <a:endParaRPr lang="en-US" b="1" u="sng" dirty="0"/>
          </a:p>
          <a:p>
            <a:r>
              <a:rPr lang="en-US" b="1" u="sng" dirty="0" smtClean="0"/>
              <a:t>Ratification process </a:t>
            </a:r>
          </a:p>
          <a:p>
            <a:r>
              <a:rPr lang="en-US" b="1" u="sng" dirty="0"/>
              <a:t> </a:t>
            </a:r>
            <a:r>
              <a:rPr lang="en-US" b="1" u="sng" dirty="0" smtClean="0"/>
              <a:t>  - approval of 2/3 of all state legislatures. </a:t>
            </a:r>
          </a:p>
          <a:p>
            <a:endParaRPr lang="en-US" b="1" u="sng" dirty="0"/>
          </a:p>
          <a:p>
            <a:r>
              <a:rPr lang="en-US" b="1" u="sng" dirty="0" smtClean="0"/>
              <a:t>Judicial Review </a:t>
            </a:r>
          </a:p>
          <a:p>
            <a:r>
              <a:rPr lang="en-US" b="1" u="sng" dirty="0"/>
              <a:t> </a:t>
            </a:r>
            <a:r>
              <a:rPr lang="en-US" b="1" u="sng" dirty="0" smtClean="0"/>
              <a:t>   - eventual scrutiny by the Supreme Court.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72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335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Constitution</vt:lpstr>
      <vt:lpstr>This Isn’t Working!</vt:lpstr>
      <vt:lpstr>PowerPoint Presentation</vt:lpstr>
      <vt:lpstr>The Final Straw – Shay’s Rebellion</vt:lpstr>
      <vt:lpstr>Constitutional Convention</vt:lpstr>
      <vt:lpstr>Huge Improvement! </vt:lpstr>
      <vt:lpstr>Separation of Powers</vt:lpstr>
      <vt:lpstr>PowerPoint Presentation</vt:lpstr>
      <vt:lpstr>“…for our posterity”</vt:lpstr>
      <vt:lpstr>Not A Sure Thing! </vt:lpstr>
      <vt:lpstr>The Debate Rages</vt:lpstr>
    </vt:vector>
  </TitlesOfParts>
  <Company>Henrico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</dc:title>
  <dc:creator>Robert C. Rumans (rcrumans)</dc:creator>
  <cp:lastModifiedBy>Robert C. Rumans (rcrumans)</cp:lastModifiedBy>
  <cp:revision>12</cp:revision>
  <dcterms:created xsi:type="dcterms:W3CDTF">2015-09-30T13:51:18Z</dcterms:created>
  <dcterms:modified xsi:type="dcterms:W3CDTF">2015-10-01T03:47:49Z</dcterms:modified>
</cp:coreProperties>
</file>