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0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5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2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2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7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3A01-5A84-481C-BEBB-62D16A83FD4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F6B9-E2E0-4917-832B-087300C1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5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Influential Philosophies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shaped our Founding Fathers?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Direct v. Indirect Democracy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Greece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56" y="2885281"/>
            <a:ext cx="2000250" cy="29241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Rome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319" y="3185319"/>
            <a:ext cx="3790950" cy="2324100"/>
          </a:xfrm>
        </p:spPr>
      </p:pic>
    </p:spTree>
    <p:extLst>
      <p:ext uri="{BB962C8B-B14F-4D97-AF65-F5344CB8AC3E}">
        <p14:creationId xmlns:p14="http://schemas.microsoft.com/office/powerpoint/2010/main" val="22244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Magna </a:t>
            </a:r>
            <a:r>
              <a:rPr lang="en-US" b="1" u="sng" dirty="0" err="1" smtClean="0"/>
              <a:t>Carta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411843"/>
            <a:ext cx="6172200" cy="40247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Limited the power of the King 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Fundamental rights </a:t>
            </a:r>
          </a:p>
          <a:p>
            <a:r>
              <a:rPr lang="en-US" sz="2400" b="1" dirty="0" smtClean="0"/>
              <a:t>          - trial by jury, due process of law </a:t>
            </a:r>
          </a:p>
        </p:txBody>
      </p:sp>
    </p:spTree>
    <p:extLst>
      <p:ext uri="{BB962C8B-B14F-4D97-AF65-F5344CB8AC3E}">
        <p14:creationId xmlns:p14="http://schemas.microsoft.com/office/powerpoint/2010/main" val="263932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English Petition of Right</a:t>
            </a:r>
            <a:endParaRPr lang="en-US" b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1" r="1291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 - Rule of Law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Guarantees certain rights for the first time.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- protection against </a:t>
            </a:r>
            <a:r>
              <a:rPr lang="en-US" sz="2400" b="1" dirty="0" err="1" smtClean="0"/>
              <a:t>marshall</a:t>
            </a:r>
            <a:r>
              <a:rPr lang="en-US" sz="2400" b="1" dirty="0" smtClean="0"/>
              <a:t> law, quartering and security of private property. </a:t>
            </a:r>
          </a:p>
        </p:txBody>
      </p:sp>
    </p:spTree>
    <p:extLst>
      <p:ext uri="{BB962C8B-B14F-4D97-AF65-F5344CB8AC3E}">
        <p14:creationId xmlns:p14="http://schemas.microsoft.com/office/powerpoint/2010/main" val="233948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English Bill of Rights </a:t>
            </a:r>
            <a:endParaRPr lang="en-US" b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7" r="1200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Limited power of the monarchy.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No standing army in peacetime.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Free elections.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Parliamentary checks on power.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31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u="sng" dirty="0" smtClean="0"/>
              <a:t>Key Figures </a:t>
            </a:r>
            <a:endParaRPr lang="en-US" b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54" b="2195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b="1" dirty="0" smtClean="0"/>
              <a:t>John Locke – limited government.</a:t>
            </a:r>
          </a:p>
          <a:p>
            <a:r>
              <a:rPr lang="en-US" sz="2400" b="1" dirty="0" smtClean="0"/>
              <a:t>Thomas Hobbes – consent of the governed. </a:t>
            </a:r>
            <a:r>
              <a:rPr lang="en-US" sz="2400" b="1" dirty="0"/>
              <a:t> </a:t>
            </a:r>
            <a:r>
              <a:rPr lang="en-US" sz="2400" b="1" dirty="0" smtClean="0"/>
              <a:t>The social contract. </a:t>
            </a:r>
          </a:p>
          <a:p>
            <a:r>
              <a:rPr lang="en-US" sz="2400" b="1" dirty="0" smtClean="0"/>
              <a:t>Montesquieu – separation of powers. </a:t>
            </a:r>
          </a:p>
          <a:p>
            <a:r>
              <a:rPr lang="en-US" sz="2400" b="1" dirty="0" smtClean="0"/>
              <a:t>Jean-Jacques Rousseau – all men are equal. 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4046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These Ideals Come to the Colonies</a:t>
            </a:r>
            <a:endParaRPr lang="en-US" b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5" y="987425"/>
            <a:ext cx="4151606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dirty="0" smtClean="0"/>
              <a:t>Rights of Englishmen extended to the colonies. </a:t>
            </a:r>
          </a:p>
          <a:p>
            <a:r>
              <a:rPr lang="en-US" sz="2400" b="1" dirty="0" smtClean="0"/>
              <a:t>Jean Jacques Rousseau – all men are equal.</a:t>
            </a:r>
          </a:p>
          <a:p>
            <a:r>
              <a:rPr lang="en-US" sz="2400" b="1" dirty="0" smtClean="0"/>
              <a:t>John Locke – natural rights of life, liberty and property.  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2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Influential Philosophies</vt:lpstr>
      <vt:lpstr>Direct v. Indirect Democracy</vt:lpstr>
      <vt:lpstr>Magna Carta</vt:lpstr>
      <vt:lpstr>English Petition of Right</vt:lpstr>
      <vt:lpstr>English Bill of Rights </vt:lpstr>
      <vt:lpstr> Key Figures </vt:lpstr>
      <vt:lpstr>These Ideals Come to the Colonies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Influential Philosophies</dc:title>
  <dc:creator>Robert C. Rumans (rcrumans)</dc:creator>
  <cp:lastModifiedBy>Robert C. Rumans (rcrumans)</cp:lastModifiedBy>
  <cp:revision>5</cp:revision>
  <dcterms:created xsi:type="dcterms:W3CDTF">2015-09-15T04:54:44Z</dcterms:created>
  <dcterms:modified xsi:type="dcterms:W3CDTF">2015-09-15T05:31:31Z</dcterms:modified>
</cp:coreProperties>
</file>