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8176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9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6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630" y="72"/>
      </p:cViewPr>
      <p:guideLst>
        <p:guide orient="horz" pos="2880"/>
        <p:guide pos="29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6320" y="2409445"/>
            <a:ext cx="11744960" cy="1632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72641" y="4352544"/>
            <a:ext cx="9672319" cy="1943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1/30/2015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1/30/2015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8073" y="457200"/>
            <a:ext cx="12561455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0627C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628073" y="457200"/>
            <a:ext cx="12561455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628073" y="6934200"/>
            <a:ext cx="12561455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628074" y="457200"/>
            <a:ext cx="12561453" cy="307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7286" y="2099817"/>
            <a:ext cx="5854229" cy="45858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16063" y="1787652"/>
            <a:ext cx="6010656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1/30/2015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1/30/2015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8073" y="457200"/>
            <a:ext cx="12561455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0627C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628073" y="457200"/>
            <a:ext cx="12561455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628073" y="6934200"/>
            <a:ext cx="12561455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1/30/2015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62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8073" y="457200"/>
            <a:ext cx="12561455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0627C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7059" y="423671"/>
            <a:ext cx="12343482" cy="15199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89968" y="1718817"/>
            <a:ext cx="11237665" cy="45858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97985" y="7228332"/>
            <a:ext cx="4421631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90880" y="7228332"/>
            <a:ext cx="3178048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1/30/2015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48672" y="7228332"/>
            <a:ext cx="3178048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6800" y="4191000"/>
            <a:ext cx="9144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6800" y="1600200"/>
            <a:ext cx="9144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36800" y="6934200"/>
            <a:ext cx="914400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36801" y="457200"/>
            <a:ext cx="9143999" cy="49590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45101" y="1987297"/>
            <a:ext cx="3881754" cy="1708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sz="5400" spc="-5" dirty="0">
                <a:solidFill>
                  <a:srgbClr val="FFCC00"/>
                </a:solidFill>
                <a:latin typeface="Stencil"/>
                <a:cs typeface="Stencil"/>
              </a:rPr>
              <a:t>MOBILIZING FO</a:t>
            </a:r>
            <a:r>
              <a:rPr sz="5400" dirty="0">
                <a:solidFill>
                  <a:srgbClr val="FFCC00"/>
                </a:solidFill>
                <a:latin typeface="Stencil"/>
                <a:cs typeface="Stencil"/>
              </a:rPr>
              <a:t>R</a:t>
            </a:r>
            <a:r>
              <a:rPr sz="5400" spc="-10" dirty="0">
                <a:solidFill>
                  <a:srgbClr val="FFCC00"/>
                </a:solidFill>
                <a:latin typeface="Stencil"/>
                <a:cs typeface="Stencil"/>
              </a:rPr>
              <a:t> </a:t>
            </a:r>
            <a:r>
              <a:rPr sz="5400" spc="-5" dirty="0">
                <a:solidFill>
                  <a:srgbClr val="FFCC00"/>
                </a:solidFill>
                <a:latin typeface="Stencil"/>
                <a:cs typeface="Stencil"/>
              </a:rPr>
              <a:t>WAR</a:t>
            </a:r>
            <a:endParaRPr sz="5400">
              <a:latin typeface="Stencil"/>
              <a:cs typeface="Stenci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5102" y="4468114"/>
            <a:ext cx="6722745" cy="1791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590"/>
              </a:lnSpc>
            </a:pPr>
            <a:r>
              <a:rPr sz="1900" spc="565" dirty="0">
                <a:solidFill>
                  <a:srgbClr val="87B3BD"/>
                </a:solidFill>
                <a:latin typeface="MaestroTimes"/>
                <a:cs typeface="MaestroTimes"/>
              </a:rPr>
              <a:t></a:t>
            </a:r>
            <a:r>
              <a:rPr sz="2400" dirty="0">
                <a:solidFill>
                  <a:srgbClr val="EAE8E2"/>
                </a:solidFill>
                <a:latin typeface="Impact"/>
                <a:cs typeface="Impact"/>
              </a:rPr>
              <a:t>How</a:t>
            </a:r>
            <a:r>
              <a:rPr sz="2400" spc="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EAE8E2"/>
                </a:solidFill>
                <a:latin typeface="Impact"/>
                <a:cs typeface="Impact"/>
              </a:rPr>
              <a:t>did</a:t>
            </a:r>
            <a:r>
              <a:rPr sz="2400" spc="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EAE8E2"/>
                </a:solidFill>
                <a:latin typeface="Impact"/>
                <a:cs typeface="Impact"/>
              </a:rPr>
              <a:t>the</a:t>
            </a:r>
            <a:r>
              <a:rPr sz="2400" spc="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EAE8E2"/>
                </a:solidFill>
                <a:latin typeface="Impact"/>
                <a:cs typeface="Impact"/>
              </a:rPr>
              <a:t>United</a:t>
            </a:r>
            <a:r>
              <a:rPr sz="2400" spc="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EAE8E2"/>
                </a:solidFill>
                <a:latin typeface="Impact"/>
                <a:cs typeface="Impact"/>
              </a:rPr>
              <a:t>States</a:t>
            </a:r>
            <a:r>
              <a:rPr sz="2400" spc="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EAE8E2"/>
                </a:solidFill>
                <a:latin typeface="Impact"/>
                <a:cs typeface="Impact"/>
              </a:rPr>
              <a:t>organize</a:t>
            </a:r>
            <a:r>
              <a:rPr sz="2400" spc="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EAE8E2"/>
                </a:solidFill>
                <a:latin typeface="Impact"/>
                <a:cs typeface="Impact"/>
              </a:rPr>
              <a:t>and</a:t>
            </a:r>
            <a:r>
              <a:rPr sz="2400" spc="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EAE8E2"/>
                </a:solidFill>
                <a:latin typeface="Impact"/>
                <a:cs typeface="Impact"/>
              </a:rPr>
              <a:t>distribute</a:t>
            </a:r>
            <a:r>
              <a:rPr sz="2400" spc="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EAE8E2"/>
                </a:solidFill>
                <a:latin typeface="Impact"/>
                <a:cs typeface="Impact"/>
              </a:rPr>
              <a:t>its resources</a:t>
            </a:r>
            <a:r>
              <a:rPr sz="24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EAE8E2"/>
                </a:solidFill>
                <a:latin typeface="Impact"/>
                <a:cs typeface="Impact"/>
              </a:rPr>
              <a:t>to</a:t>
            </a:r>
            <a:r>
              <a:rPr sz="24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EAE8E2"/>
                </a:solidFill>
                <a:latin typeface="Impact"/>
                <a:cs typeface="Impact"/>
              </a:rPr>
              <a:t>achieve</a:t>
            </a:r>
            <a:r>
              <a:rPr sz="24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EAE8E2"/>
                </a:solidFill>
                <a:latin typeface="Impact"/>
                <a:cs typeface="Impact"/>
              </a:rPr>
              <a:t>victory</a:t>
            </a:r>
            <a:r>
              <a:rPr sz="24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EAE8E2"/>
                </a:solidFill>
                <a:latin typeface="Impact"/>
                <a:cs typeface="Impact"/>
              </a:rPr>
              <a:t>during</a:t>
            </a:r>
            <a:r>
              <a:rPr sz="24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EAE8E2"/>
                </a:solidFill>
                <a:latin typeface="Impact"/>
                <a:cs typeface="Impact"/>
              </a:rPr>
              <a:t>World</a:t>
            </a:r>
            <a:r>
              <a:rPr sz="24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EAE8E2"/>
                </a:solidFill>
                <a:latin typeface="Impact"/>
                <a:cs typeface="Impact"/>
              </a:rPr>
              <a:t>War</a:t>
            </a:r>
            <a:r>
              <a:rPr sz="24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EAE8E2"/>
                </a:solidFill>
                <a:latin typeface="Impact"/>
                <a:cs typeface="Impact"/>
              </a:rPr>
              <a:t>II?</a:t>
            </a:r>
            <a:endParaRPr sz="2400">
              <a:latin typeface="Impact"/>
              <a:cs typeface="Impact"/>
            </a:endParaRPr>
          </a:p>
          <a:p>
            <a:pPr>
              <a:lnSpc>
                <a:spcPts val="700"/>
              </a:lnSpc>
              <a:spcBef>
                <a:spcPts val="46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008380">
              <a:lnSpc>
                <a:spcPts val="2590"/>
              </a:lnSpc>
            </a:pPr>
            <a:r>
              <a:rPr sz="1900" spc="565" dirty="0">
                <a:solidFill>
                  <a:srgbClr val="87B3BD"/>
                </a:solidFill>
                <a:latin typeface="MaestroTimes"/>
                <a:cs typeface="MaestroTimes"/>
              </a:rPr>
              <a:t></a:t>
            </a:r>
            <a:r>
              <a:rPr sz="2400" spc="565" dirty="0">
                <a:solidFill>
                  <a:srgbClr val="EAE8E2"/>
                </a:solidFill>
                <a:latin typeface="Impact"/>
                <a:cs typeface="Impact"/>
              </a:rPr>
              <a:t>Ho</a:t>
            </a:r>
            <a:r>
              <a:rPr sz="2400" dirty="0">
                <a:solidFill>
                  <a:srgbClr val="EAE8E2"/>
                </a:solidFill>
                <a:latin typeface="Impact"/>
                <a:cs typeface="Impact"/>
              </a:rPr>
              <a:t>w</a:t>
            </a:r>
            <a:r>
              <a:rPr sz="24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EAE8E2"/>
                </a:solidFill>
                <a:latin typeface="Impact"/>
                <a:cs typeface="Impact"/>
              </a:rPr>
              <a:t>di</a:t>
            </a:r>
            <a:r>
              <a:rPr sz="2400" dirty="0">
                <a:solidFill>
                  <a:srgbClr val="EAE8E2"/>
                </a:solidFill>
                <a:latin typeface="Impact"/>
                <a:cs typeface="Impact"/>
              </a:rPr>
              <a:t>d</a:t>
            </a:r>
            <a:r>
              <a:rPr sz="24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EAE8E2"/>
                </a:solidFill>
                <a:latin typeface="Impact"/>
                <a:cs typeface="Impact"/>
              </a:rPr>
              <a:t>wome</a:t>
            </a:r>
            <a:r>
              <a:rPr sz="2400" dirty="0">
                <a:solidFill>
                  <a:srgbClr val="EAE8E2"/>
                </a:solidFill>
                <a:latin typeface="Impact"/>
                <a:cs typeface="Impact"/>
              </a:rPr>
              <a:t>n</a:t>
            </a:r>
            <a:r>
              <a:rPr sz="24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EAE8E2"/>
                </a:solidFill>
                <a:latin typeface="Impact"/>
                <a:cs typeface="Impact"/>
              </a:rPr>
              <a:t>an</a:t>
            </a:r>
            <a:r>
              <a:rPr sz="2400" dirty="0">
                <a:solidFill>
                  <a:srgbClr val="EAE8E2"/>
                </a:solidFill>
                <a:latin typeface="Impact"/>
                <a:cs typeface="Impact"/>
              </a:rPr>
              <a:t>d</a:t>
            </a:r>
            <a:r>
              <a:rPr sz="24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EAE8E2"/>
                </a:solidFill>
                <a:latin typeface="Impact"/>
                <a:cs typeface="Impact"/>
              </a:rPr>
              <a:t>minoritie</a:t>
            </a:r>
            <a:r>
              <a:rPr sz="2400" dirty="0">
                <a:solidFill>
                  <a:srgbClr val="EAE8E2"/>
                </a:solidFill>
                <a:latin typeface="Impact"/>
                <a:cs typeface="Impact"/>
              </a:rPr>
              <a:t>s</a:t>
            </a:r>
            <a:r>
              <a:rPr sz="24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EAE8E2"/>
                </a:solidFill>
                <a:latin typeface="Impact"/>
                <a:cs typeface="Impact"/>
              </a:rPr>
              <a:t>contribut</a:t>
            </a:r>
            <a:r>
              <a:rPr sz="2400" dirty="0">
                <a:solidFill>
                  <a:srgbClr val="EAE8E2"/>
                </a:solidFill>
                <a:latin typeface="Impact"/>
                <a:cs typeface="Impact"/>
              </a:rPr>
              <a:t>e</a:t>
            </a:r>
            <a:r>
              <a:rPr sz="24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EAE8E2"/>
                </a:solidFill>
                <a:latin typeface="Impact"/>
                <a:cs typeface="Impact"/>
              </a:rPr>
              <a:t>to </a:t>
            </a:r>
            <a:r>
              <a:rPr sz="2400" dirty="0">
                <a:solidFill>
                  <a:srgbClr val="EAE8E2"/>
                </a:solidFill>
                <a:latin typeface="Impact"/>
                <a:cs typeface="Impact"/>
              </a:rPr>
              <a:t>America’s</a:t>
            </a:r>
            <a:r>
              <a:rPr sz="24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EAE8E2"/>
                </a:solidFill>
                <a:latin typeface="Impact"/>
                <a:cs typeface="Impact"/>
              </a:rPr>
              <a:t>efforts</a:t>
            </a:r>
            <a:r>
              <a:rPr sz="2400" spc="2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EAE8E2"/>
                </a:solidFill>
                <a:latin typeface="Impact"/>
                <a:cs typeface="Impact"/>
              </a:rPr>
              <a:t>during</a:t>
            </a:r>
            <a:r>
              <a:rPr sz="24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EAE8E2"/>
                </a:solidFill>
                <a:latin typeface="Impact"/>
                <a:cs typeface="Impact"/>
              </a:rPr>
              <a:t>World</a:t>
            </a:r>
            <a:r>
              <a:rPr sz="24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EAE8E2"/>
                </a:solidFill>
                <a:latin typeface="Impact"/>
                <a:cs typeface="Impact"/>
              </a:rPr>
              <a:t>War</a:t>
            </a:r>
            <a:r>
              <a:rPr sz="24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EAE8E2"/>
                </a:solidFill>
                <a:latin typeface="Impact"/>
                <a:cs typeface="Impact"/>
              </a:rPr>
              <a:t>II?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55900" y="762001"/>
            <a:ext cx="1104900" cy="322325"/>
          </a:xfrm>
          <a:custGeom>
            <a:avLst/>
            <a:gdLst/>
            <a:ahLst/>
            <a:cxnLst/>
            <a:rect l="l" t="t" r="r" b="b"/>
            <a:pathLst>
              <a:path w="1104900" h="322325">
                <a:moveTo>
                  <a:pt x="553212" y="0"/>
                </a:moveTo>
                <a:lnTo>
                  <a:pt x="289559" y="0"/>
                </a:lnTo>
                <a:lnTo>
                  <a:pt x="0" y="322326"/>
                </a:lnTo>
                <a:lnTo>
                  <a:pt x="66269" y="322206"/>
                </a:lnTo>
                <a:lnTo>
                  <a:pt x="106189" y="321838"/>
                </a:lnTo>
                <a:lnTo>
                  <a:pt x="146416" y="321058"/>
                </a:lnTo>
                <a:lnTo>
                  <a:pt x="187102" y="319712"/>
                </a:lnTo>
                <a:lnTo>
                  <a:pt x="228402" y="317646"/>
                </a:lnTo>
                <a:lnTo>
                  <a:pt x="270469" y="314706"/>
                </a:lnTo>
                <a:lnTo>
                  <a:pt x="363827" y="210898"/>
                </a:lnTo>
                <a:lnTo>
                  <a:pt x="381000" y="192024"/>
                </a:lnTo>
                <a:lnTo>
                  <a:pt x="452461" y="192143"/>
                </a:lnTo>
                <a:lnTo>
                  <a:pt x="459788" y="192196"/>
                </a:lnTo>
                <a:lnTo>
                  <a:pt x="459788" y="103967"/>
                </a:lnTo>
                <a:lnTo>
                  <a:pt x="536305" y="19087"/>
                </a:lnTo>
                <a:lnTo>
                  <a:pt x="553212" y="0"/>
                </a:lnTo>
                <a:close/>
              </a:path>
              <a:path w="1104900" h="322325">
                <a:moveTo>
                  <a:pt x="1104900" y="0"/>
                </a:moveTo>
                <a:lnTo>
                  <a:pt x="1047207" y="103"/>
                </a:lnTo>
                <a:lnTo>
                  <a:pt x="998920" y="574"/>
                </a:lnTo>
                <a:lnTo>
                  <a:pt x="958429" y="1493"/>
                </a:lnTo>
                <a:lnTo>
                  <a:pt x="917305" y="3078"/>
                </a:lnTo>
                <a:lnTo>
                  <a:pt x="875402" y="5511"/>
                </a:lnTo>
                <a:lnTo>
                  <a:pt x="832576" y="8974"/>
                </a:lnTo>
                <a:lnTo>
                  <a:pt x="790358" y="56385"/>
                </a:lnTo>
                <a:lnTo>
                  <a:pt x="739140" y="112775"/>
                </a:lnTo>
                <a:lnTo>
                  <a:pt x="681968" y="112705"/>
                </a:lnTo>
                <a:lnTo>
                  <a:pt x="639219" y="112398"/>
                </a:lnTo>
                <a:lnTo>
                  <a:pt x="593400" y="111587"/>
                </a:lnTo>
                <a:lnTo>
                  <a:pt x="550926" y="110187"/>
                </a:lnTo>
                <a:lnTo>
                  <a:pt x="499934" y="107366"/>
                </a:lnTo>
                <a:lnTo>
                  <a:pt x="459788" y="103967"/>
                </a:lnTo>
                <a:lnTo>
                  <a:pt x="459788" y="192196"/>
                </a:lnTo>
                <a:lnTo>
                  <a:pt x="509359" y="192718"/>
                </a:lnTo>
                <a:lnTo>
                  <a:pt x="554821" y="193771"/>
                </a:lnTo>
                <a:lnTo>
                  <a:pt x="593400" y="195238"/>
                </a:lnTo>
                <a:lnTo>
                  <a:pt x="634500" y="197578"/>
                </a:lnTo>
                <a:lnTo>
                  <a:pt x="661456" y="199643"/>
                </a:lnTo>
                <a:lnTo>
                  <a:pt x="661456" y="322325"/>
                </a:lnTo>
                <a:lnTo>
                  <a:pt x="815339" y="322325"/>
                </a:lnTo>
                <a:lnTo>
                  <a:pt x="1104900" y="0"/>
                </a:lnTo>
                <a:close/>
              </a:path>
              <a:path w="1104900" h="322325">
                <a:moveTo>
                  <a:pt x="661456" y="322325"/>
                </a:moveTo>
                <a:lnTo>
                  <a:pt x="661456" y="199643"/>
                </a:lnTo>
                <a:lnTo>
                  <a:pt x="550926" y="322326"/>
                </a:lnTo>
                <a:lnTo>
                  <a:pt x="661456" y="32232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51327" y="757427"/>
            <a:ext cx="1114806" cy="331470"/>
          </a:xfrm>
          <a:custGeom>
            <a:avLst/>
            <a:gdLst/>
            <a:ahLst/>
            <a:cxnLst/>
            <a:rect l="l" t="t" r="r" b="b"/>
            <a:pathLst>
              <a:path w="1114806" h="331470">
                <a:moveTo>
                  <a:pt x="562356" y="5334"/>
                </a:moveTo>
                <a:lnTo>
                  <a:pt x="562356" y="3048"/>
                </a:lnTo>
                <a:lnTo>
                  <a:pt x="560832" y="762"/>
                </a:lnTo>
                <a:lnTo>
                  <a:pt x="557784" y="0"/>
                </a:lnTo>
                <a:lnTo>
                  <a:pt x="294132" y="0"/>
                </a:lnTo>
                <a:lnTo>
                  <a:pt x="291084" y="1524"/>
                </a:lnTo>
                <a:lnTo>
                  <a:pt x="1524" y="323088"/>
                </a:lnTo>
                <a:lnTo>
                  <a:pt x="0" y="326136"/>
                </a:lnTo>
                <a:lnTo>
                  <a:pt x="762" y="328422"/>
                </a:lnTo>
                <a:lnTo>
                  <a:pt x="2286" y="330708"/>
                </a:lnTo>
                <a:lnTo>
                  <a:pt x="4572" y="331470"/>
                </a:lnTo>
                <a:lnTo>
                  <a:pt x="4572" y="321564"/>
                </a:lnTo>
                <a:lnTo>
                  <a:pt x="15929" y="321564"/>
                </a:lnTo>
                <a:lnTo>
                  <a:pt x="294132" y="12613"/>
                </a:lnTo>
                <a:lnTo>
                  <a:pt x="294132" y="9906"/>
                </a:lnTo>
                <a:lnTo>
                  <a:pt x="297942" y="8382"/>
                </a:lnTo>
                <a:lnTo>
                  <a:pt x="297942" y="9906"/>
                </a:lnTo>
                <a:lnTo>
                  <a:pt x="546441" y="9906"/>
                </a:lnTo>
                <a:lnTo>
                  <a:pt x="553974" y="1524"/>
                </a:lnTo>
                <a:lnTo>
                  <a:pt x="557784" y="9906"/>
                </a:lnTo>
                <a:lnTo>
                  <a:pt x="557784" y="12621"/>
                </a:lnTo>
                <a:lnTo>
                  <a:pt x="561594" y="8382"/>
                </a:lnTo>
                <a:lnTo>
                  <a:pt x="562356" y="5334"/>
                </a:lnTo>
                <a:close/>
              </a:path>
              <a:path w="1114806" h="331470">
                <a:moveTo>
                  <a:pt x="15929" y="321564"/>
                </a:moveTo>
                <a:lnTo>
                  <a:pt x="4572" y="321564"/>
                </a:lnTo>
                <a:lnTo>
                  <a:pt x="8382" y="329946"/>
                </a:lnTo>
                <a:lnTo>
                  <a:pt x="15929" y="321564"/>
                </a:lnTo>
                <a:close/>
              </a:path>
              <a:path w="1114806" h="331470">
                <a:moveTo>
                  <a:pt x="265794" y="321564"/>
                </a:moveTo>
                <a:lnTo>
                  <a:pt x="15929" y="321564"/>
                </a:lnTo>
                <a:lnTo>
                  <a:pt x="8382" y="329946"/>
                </a:lnTo>
                <a:lnTo>
                  <a:pt x="4572" y="321564"/>
                </a:lnTo>
                <a:lnTo>
                  <a:pt x="4572" y="331470"/>
                </a:lnTo>
                <a:lnTo>
                  <a:pt x="264414" y="331470"/>
                </a:lnTo>
                <a:lnTo>
                  <a:pt x="264414" y="323088"/>
                </a:lnTo>
                <a:lnTo>
                  <a:pt x="265794" y="321564"/>
                </a:lnTo>
                <a:close/>
              </a:path>
              <a:path w="1114806" h="331470">
                <a:moveTo>
                  <a:pt x="268224" y="321564"/>
                </a:moveTo>
                <a:lnTo>
                  <a:pt x="265794" y="321564"/>
                </a:lnTo>
                <a:lnTo>
                  <a:pt x="264414" y="323088"/>
                </a:lnTo>
                <a:lnTo>
                  <a:pt x="268224" y="321564"/>
                </a:lnTo>
                <a:close/>
              </a:path>
              <a:path w="1114806" h="331470">
                <a:moveTo>
                  <a:pt x="268224" y="331470"/>
                </a:moveTo>
                <a:lnTo>
                  <a:pt x="268224" y="321564"/>
                </a:lnTo>
                <a:lnTo>
                  <a:pt x="264414" y="323088"/>
                </a:lnTo>
                <a:lnTo>
                  <a:pt x="264414" y="331470"/>
                </a:lnTo>
                <a:lnTo>
                  <a:pt x="268224" y="331470"/>
                </a:lnTo>
                <a:close/>
              </a:path>
              <a:path w="1114806" h="331470">
                <a:moveTo>
                  <a:pt x="678180" y="197358"/>
                </a:moveTo>
                <a:lnTo>
                  <a:pt x="677418" y="194310"/>
                </a:lnTo>
                <a:lnTo>
                  <a:pt x="675894" y="192024"/>
                </a:lnTo>
                <a:lnTo>
                  <a:pt x="672846" y="191262"/>
                </a:lnTo>
                <a:lnTo>
                  <a:pt x="385572" y="191262"/>
                </a:lnTo>
                <a:lnTo>
                  <a:pt x="381762" y="193548"/>
                </a:lnTo>
                <a:lnTo>
                  <a:pt x="265794" y="321564"/>
                </a:lnTo>
                <a:lnTo>
                  <a:pt x="268224" y="321564"/>
                </a:lnTo>
                <a:lnTo>
                  <a:pt x="268224" y="331470"/>
                </a:lnTo>
                <a:lnTo>
                  <a:pt x="272034" y="329946"/>
                </a:lnTo>
                <a:lnTo>
                  <a:pt x="385572" y="203874"/>
                </a:lnTo>
                <a:lnTo>
                  <a:pt x="385572" y="201168"/>
                </a:lnTo>
                <a:lnTo>
                  <a:pt x="389382" y="199644"/>
                </a:lnTo>
                <a:lnTo>
                  <a:pt x="389382" y="201168"/>
                </a:lnTo>
                <a:lnTo>
                  <a:pt x="662178" y="201168"/>
                </a:lnTo>
                <a:lnTo>
                  <a:pt x="669036" y="193548"/>
                </a:lnTo>
                <a:lnTo>
                  <a:pt x="672846" y="201168"/>
                </a:lnTo>
                <a:lnTo>
                  <a:pt x="672846" y="203874"/>
                </a:lnTo>
                <a:lnTo>
                  <a:pt x="676656" y="199644"/>
                </a:lnTo>
                <a:lnTo>
                  <a:pt x="678180" y="197358"/>
                </a:lnTo>
                <a:close/>
              </a:path>
              <a:path w="1114806" h="331470">
                <a:moveTo>
                  <a:pt x="297942" y="8382"/>
                </a:moveTo>
                <a:lnTo>
                  <a:pt x="294132" y="9906"/>
                </a:lnTo>
                <a:lnTo>
                  <a:pt x="296569" y="9906"/>
                </a:lnTo>
                <a:lnTo>
                  <a:pt x="297942" y="8382"/>
                </a:lnTo>
                <a:close/>
              </a:path>
              <a:path w="1114806" h="331470">
                <a:moveTo>
                  <a:pt x="296569" y="9906"/>
                </a:moveTo>
                <a:lnTo>
                  <a:pt x="294132" y="9906"/>
                </a:lnTo>
                <a:lnTo>
                  <a:pt x="294132" y="12613"/>
                </a:lnTo>
                <a:lnTo>
                  <a:pt x="296569" y="9906"/>
                </a:lnTo>
                <a:close/>
              </a:path>
              <a:path w="1114806" h="331470">
                <a:moveTo>
                  <a:pt x="297942" y="9906"/>
                </a:moveTo>
                <a:lnTo>
                  <a:pt x="297942" y="8382"/>
                </a:lnTo>
                <a:lnTo>
                  <a:pt x="296569" y="9906"/>
                </a:lnTo>
                <a:lnTo>
                  <a:pt x="297942" y="9906"/>
                </a:lnTo>
                <a:close/>
              </a:path>
              <a:path w="1114806" h="331470">
                <a:moveTo>
                  <a:pt x="389382" y="199644"/>
                </a:moveTo>
                <a:lnTo>
                  <a:pt x="385572" y="201168"/>
                </a:lnTo>
                <a:lnTo>
                  <a:pt x="388009" y="201168"/>
                </a:lnTo>
                <a:lnTo>
                  <a:pt x="389382" y="199644"/>
                </a:lnTo>
                <a:close/>
              </a:path>
              <a:path w="1114806" h="331470">
                <a:moveTo>
                  <a:pt x="388009" y="201168"/>
                </a:moveTo>
                <a:lnTo>
                  <a:pt x="385572" y="201168"/>
                </a:lnTo>
                <a:lnTo>
                  <a:pt x="385572" y="203874"/>
                </a:lnTo>
                <a:lnTo>
                  <a:pt x="388009" y="201168"/>
                </a:lnTo>
                <a:close/>
              </a:path>
              <a:path w="1114806" h="331470">
                <a:moveTo>
                  <a:pt x="389382" y="201168"/>
                </a:moveTo>
                <a:lnTo>
                  <a:pt x="389382" y="199644"/>
                </a:lnTo>
                <a:lnTo>
                  <a:pt x="388009" y="201168"/>
                </a:lnTo>
                <a:lnTo>
                  <a:pt x="389382" y="201168"/>
                </a:lnTo>
                <a:close/>
              </a:path>
              <a:path w="1114806" h="331470">
                <a:moveTo>
                  <a:pt x="557784" y="12621"/>
                </a:moveTo>
                <a:lnTo>
                  <a:pt x="557784" y="9906"/>
                </a:lnTo>
                <a:lnTo>
                  <a:pt x="546441" y="9906"/>
                </a:lnTo>
                <a:lnTo>
                  <a:pt x="452628" y="114300"/>
                </a:lnTo>
                <a:lnTo>
                  <a:pt x="451866" y="116586"/>
                </a:lnTo>
                <a:lnTo>
                  <a:pt x="451866" y="119634"/>
                </a:lnTo>
                <a:lnTo>
                  <a:pt x="453390" y="121920"/>
                </a:lnTo>
                <a:lnTo>
                  <a:pt x="456438" y="122682"/>
                </a:lnTo>
                <a:lnTo>
                  <a:pt x="456438" y="112776"/>
                </a:lnTo>
                <a:lnTo>
                  <a:pt x="467780" y="112776"/>
                </a:lnTo>
                <a:lnTo>
                  <a:pt x="557784" y="12621"/>
                </a:lnTo>
                <a:close/>
              </a:path>
              <a:path w="1114806" h="331470">
                <a:moveTo>
                  <a:pt x="467780" y="112776"/>
                </a:moveTo>
                <a:lnTo>
                  <a:pt x="456438" y="112776"/>
                </a:lnTo>
                <a:lnTo>
                  <a:pt x="460248" y="121158"/>
                </a:lnTo>
                <a:lnTo>
                  <a:pt x="467780" y="112776"/>
                </a:lnTo>
                <a:close/>
              </a:path>
              <a:path w="1114806" h="331470">
                <a:moveTo>
                  <a:pt x="742033" y="112776"/>
                </a:moveTo>
                <a:lnTo>
                  <a:pt x="467780" y="112776"/>
                </a:lnTo>
                <a:lnTo>
                  <a:pt x="460248" y="121158"/>
                </a:lnTo>
                <a:lnTo>
                  <a:pt x="456438" y="112776"/>
                </a:lnTo>
                <a:lnTo>
                  <a:pt x="456438" y="122682"/>
                </a:lnTo>
                <a:lnTo>
                  <a:pt x="740664" y="122682"/>
                </a:lnTo>
                <a:lnTo>
                  <a:pt x="740664" y="114300"/>
                </a:lnTo>
                <a:lnTo>
                  <a:pt x="742033" y="112776"/>
                </a:lnTo>
                <a:close/>
              </a:path>
              <a:path w="1114806" h="331470">
                <a:moveTo>
                  <a:pt x="557784" y="9906"/>
                </a:moveTo>
                <a:lnTo>
                  <a:pt x="553974" y="1524"/>
                </a:lnTo>
                <a:lnTo>
                  <a:pt x="546441" y="9906"/>
                </a:lnTo>
                <a:lnTo>
                  <a:pt x="557784" y="9906"/>
                </a:lnTo>
                <a:close/>
              </a:path>
              <a:path w="1114806" h="331470">
                <a:moveTo>
                  <a:pt x="672846" y="203874"/>
                </a:moveTo>
                <a:lnTo>
                  <a:pt x="672846" y="201168"/>
                </a:lnTo>
                <a:lnTo>
                  <a:pt x="662178" y="201168"/>
                </a:lnTo>
                <a:lnTo>
                  <a:pt x="552450" y="323088"/>
                </a:lnTo>
                <a:lnTo>
                  <a:pt x="550926" y="326136"/>
                </a:lnTo>
                <a:lnTo>
                  <a:pt x="551688" y="328422"/>
                </a:lnTo>
                <a:lnTo>
                  <a:pt x="553212" y="330708"/>
                </a:lnTo>
                <a:lnTo>
                  <a:pt x="556260" y="331470"/>
                </a:lnTo>
                <a:lnTo>
                  <a:pt x="556260" y="321564"/>
                </a:lnTo>
                <a:lnTo>
                  <a:pt x="566856" y="321564"/>
                </a:lnTo>
                <a:lnTo>
                  <a:pt x="672846" y="203874"/>
                </a:lnTo>
                <a:close/>
              </a:path>
              <a:path w="1114806" h="331470">
                <a:moveTo>
                  <a:pt x="566856" y="321564"/>
                </a:moveTo>
                <a:lnTo>
                  <a:pt x="556260" y="321564"/>
                </a:lnTo>
                <a:lnTo>
                  <a:pt x="559308" y="329946"/>
                </a:lnTo>
                <a:lnTo>
                  <a:pt x="566856" y="321564"/>
                </a:lnTo>
                <a:close/>
              </a:path>
              <a:path w="1114806" h="331470">
                <a:moveTo>
                  <a:pt x="818236" y="321564"/>
                </a:moveTo>
                <a:lnTo>
                  <a:pt x="566856" y="321564"/>
                </a:lnTo>
                <a:lnTo>
                  <a:pt x="559308" y="329946"/>
                </a:lnTo>
                <a:lnTo>
                  <a:pt x="556260" y="321564"/>
                </a:lnTo>
                <a:lnTo>
                  <a:pt x="556260" y="331470"/>
                </a:lnTo>
                <a:lnTo>
                  <a:pt x="816863" y="331470"/>
                </a:lnTo>
                <a:lnTo>
                  <a:pt x="816863" y="323088"/>
                </a:lnTo>
                <a:lnTo>
                  <a:pt x="818236" y="321564"/>
                </a:lnTo>
                <a:close/>
              </a:path>
              <a:path w="1114806" h="331470">
                <a:moveTo>
                  <a:pt x="672846" y="201168"/>
                </a:moveTo>
                <a:lnTo>
                  <a:pt x="669036" y="193548"/>
                </a:lnTo>
                <a:lnTo>
                  <a:pt x="662178" y="201168"/>
                </a:lnTo>
                <a:lnTo>
                  <a:pt x="672846" y="201168"/>
                </a:lnTo>
                <a:close/>
              </a:path>
              <a:path w="1114806" h="331470">
                <a:moveTo>
                  <a:pt x="744474" y="112776"/>
                </a:moveTo>
                <a:lnTo>
                  <a:pt x="742033" y="112776"/>
                </a:lnTo>
                <a:lnTo>
                  <a:pt x="740664" y="114300"/>
                </a:lnTo>
                <a:lnTo>
                  <a:pt x="744474" y="112776"/>
                </a:lnTo>
                <a:close/>
              </a:path>
              <a:path w="1114806" h="331470">
                <a:moveTo>
                  <a:pt x="744474" y="122682"/>
                </a:moveTo>
                <a:lnTo>
                  <a:pt x="744474" y="112776"/>
                </a:lnTo>
                <a:lnTo>
                  <a:pt x="740664" y="114300"/>
                </a:lnTo>
                <a:lnTo>
                  <a:pt x="740664" y="122682"/>
                </a:lnTo>
                <a:lnTo>
                  <a:pt x="744474" y="122682"/>
                </a:lnTo>
                <a:close/>
              </a:path>
              <a:path w="1114806" h="331470">
                <a:moveTo>
                  <a:pt x="1114806" y="5334"/>
                </a:moveTo>
                <a:lnTo>
                  <a:pt x="1114044" y="3048"/>
                </a:lnTo>
                <a:lnTo>
                  <a:pt x="1112520" y="762"/>
                </a:lnTo>
                <a:lnTo>
                  <a:pt x="1109472" y="0"/>
                </a:lnTo>
                <a:lnTo>
                  <a:pt x="845057" y="0"/>
                </a:lnTo>
                <a:lnTo>
                  <a:pt x="842010" y="1524"/>
                </a:lnTo>
                <a:lnTo>
                  <a:pt x="742033" y="112776"/>
                </a:lnTo>
                <a:lnTo>
                  <a:pt x="744474" y="112776"/>
                </a:lnTo>
                <a:lnTo>
                  <a:pt x="744474" y="122682"/>
                </a:lnTo>
                <a:lnTo>
                  <a:pt x="747522" y="121158"/>
                </a:lnTo>
                <a:lnTo>
                  <a:pt x="845057" y="12621"/>
                </a:lnTo>
                <a:lnTo>
                  <a:pt x="845057" y="9906"/>
                </a:lnTo>
                <a:lnTo>
                  <a:pt x="848868" y="8382"/>
                </a:lnTo>
                <a:lnTo>
                  <a:pt x="848868" y="9906"/>
                </a:lnTo>
                <a:lnTo>
                  <a:pt x="1098876" y="9906"/>
                </a:lnTo>
                <a:lnTo>
                  <a:pt x="1106424" y="1524"/>
                </a:lnTo>
                <a:lnTo>
                  <a:pt x="1109472" y="9906"/>
                </a:lnTo>
                <a:lnTo>
                  <a:pt x="1109472" y="12613"/>
                </a:lnTo>
                <a:lnTo>
                  <a:pt x="1113282" y="8382"/>
                </a:lnTo>
                <a:lnTo>
                  <a:pt x="1114806" y="5334"/>
                </a:lnTo>
                <a:close/>
              </a:path>
              <a:path w="1114806" h="331470">
                <a:moveTo>
                  <a:pt x="820674" y="321564"/>
                </a:moveTo>
                <a:lnTo>
                  <a:pt x="818236" y="321564"/>
                </a:lnTo>
                <a:lnTo>
                  <a:pt x="816863" y="323088"/>
                </a:lnTo>
                <a:lnTo>
                  <a:pt x="820674" y="321564"/>
                </a:lnTo>
                <a:close/>
              </a:path>
              <a:path w="1114806" h="331470">
                <a:moveTo>
                  <a:pt x="820674" y="331470"/>
                </a:moveTo>
                <a:lnTo>
                  <a:pt x="820674" y="321564"/>
                </a:lnTo>
                <a:lnTo>
                  <a:pt x="816863" y="323088"/>
                </a:lnTo>
                <a:lnTo>
                  <a:pt x="816863" y="331470"/>
                </a:lnTo>
                <a:lnTo>
                  <a:pt x="820674" y="331470"/>
                </a:lnTo>
                <a:close/>
              </a:path>
              <a:path w="1114806" h="331470">
                <a:moveTo>
                  <a:pt x="1109472" y="12613"/>
                </a:moveTo>
                <a:lnTo>
                  <a:pt x="1109472" y="9906"/>
                </a:lnTo>
                <a:lnTo>
                  <a:pt x="1098876" y="9906"/>
                </a:lnTo>
                <a:lnTo>
                  <a:pt x="818236" y="321564"/>
                </a:lnTo>
                <a:lnTo>
                  <a:pt x="820674" y="321564"/>
                </a:lnTo>
                <a:lnTo>
                  <a:pt x="820674" y="331470"/>
                </a:lnTo>
                <a:lnTo>
                  <a:pt x="823722" y="329946"/>
                </a:lnTo>
                <a:lnTo>
                  <a:pt x="1109472" y="12613"/>
                </a:lnTo>
                <a:close/>
              </a:path>
              <a:path w="1114806" h="331470">
                <a:moveTo>
                  <a:pt x="848868" y="8382"/>
                </a:moveTo>
                <a:lnTo>
                  <a:pt x="845057" y="9906"/>
                </a:lnTo>
                <a:lnTo>
                  <a:pt x="847498" y="9906"/>
                </a:lnTo>
                <a:lnTo>
                  <a:pt x="848868" y="8382"/>
                </a:lnTo>
                <a:close/>
              </a:path>
              <a:path w="1114806" h="331470">
                <a:moveTo>
                  <a:pt x="847498" y="9906"/>
                </a:moveTo>
                <a:lnTo>
                  <a:pt x="845057" y="9906"/>
                </a:lnTo>
                <a:lnTo>
                  <a:pt x="845057" y="12621"/>
                </a:lnTo>
                <a:lnTo>
                  <a:pt x="847498" y="9906"/>
                </a:lnTo>
                <a:close/>
              </a:path>
              <a:path w="1114806" h="331470">
                <a:moveTo>
                  <a:pt x="848868" y="9906"/>
                </a:moveTo>
                <a:lnTo>
                  <a:pt x="848868" y="8382"/>
                </a:lnTo>
                <a:lnTo>
                  <a:pt x="847498" y="9906"/>
                </a:lnTo>
                <a:lnTo>
                  <a:pt x="848868" y="9906"/>
                </a:lnTo>
                <a:close/>
              </a:path>
              <a:path w="1114806" h="331470">
                <a:moveTo>
                  <a:pt x="1109472" y="9906"/>
                </a:moveTo>
                <a:lnTo>
                  <a:pt x="1106424" y="1524"/>
                </a:lnTo>
                <a:lnTo>
                  <a:pt x="1098876" y="9906"/>
                </a:lnTo>
                <a:lnTo>
                  <a:pt x="1109472" y="990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3968" y="1585045"/>
            <a:ext cx="750118" cy="243544"/>
          </a:xfrm>
          <a:custGeom>
            <a:avLst/>
            <a:gdLst/>
            <a:ahLst/>
            <a:cxnLst/>
            <a:rect l="l" t="t" r="r" b="b"/>
            <a:pathLst>
              <a:path w="750118" h="243544">
                <a:moveTo>
                  <a:pt x="750118" y="75657"/>
                </a:moveTo>
                <a:lnTo>
                  <a:pt x="723612" y="38657"/>
                </a:lnTo>
                <a:lnTo>
                  <a:pt x="684144" y="21051"/>
                </a:lnTo>
                <a:lnTo>
                  <a:pt x="640223" y="10740"/>
                </a:lnTo>
                <a:lnTo>
                  <a:pt x="600132" y="5234"/>
                </a:lnTo>
                <a:lnTo>
                  <a:pt x="553951" y="1656"/>
                </a:lnTo>
                <a:lnTo>
                  <a:pt x="505628" y="94"/>
                </a:lnTo>
                <a:lnTo>
                  <a:pt x="466821" y="0"/>
                </a:lnTo>
                <a:lnTo>
                  <a:pt x="451615" y="245"/>
                </a:lnTo>
                <a:lnTo>
                  <a:pt x="404066" y="2061"/>
                </a:lnTo>
                <a:lnTo>
                  <a:pt x="358856" y="5418"/>
                </a:lnTo>
                <a:lnTo>
                  <a:pt x="315197" y="10333"/>
                </a:lnTo>
                <a:lnTo>
                  <a:pt x="273055" y="16811"/>
                </a:lnTo>
                <a:lnTo>
                  <a:pt x="232393" y="24859"/>
                </a:lnTo>
                <a:lnTo>
                  <a:pt x="193176" y="34482"/>
                </a:lnTo>
                <a:lnTo>
                  <a:pt x="148924" y="48358"/>
                </a:lnTo>
                <a:lnTo>
                  <a:pt x="109763" y="63689"/>
                </a:lnTo>
                <a:lnTo>
                  <a:pt x="75523" y="80807"/>
                </a:lnTo>
                <a:lnTo>
                  <a:pt x="37234" y="106985"/>
                </a:lnTo>
                <a:lnTo>
                  <a:pt x="6874" y="139825"/>
                </a:lnTo>
                <a:lnTo>
                  <a:pt x="0" y="159172"/>
                </a:lnTo>
                <a:lnTo>
                  <a:pt x="78" y="168266"/>
                </a:lnTo>
                <a:lnTo>
                  <a:pt x="23898" y="200900"/>
                </a:lnTo>
                <a:lnTo>
                  <a:pt x="58040" y="218281"/>
                </a:lnTo>
                <a:lnTo>
                  <a:pt x="96044" y="229337"/>
                </a:lnTo>
                <a:lnTo>
                  <a:pt x="143084" y="237307"/>
                </a:lnTo>
                <a:lnTo>
                  <a:pt x="184292" y="241224"/>
                </a:lnTo>
                <a:lnTo>
                  <a:pt x="230583" y="243347"/>
                </a:lnTo>
                <a:lnTo>
                  <a:pt x="241277" y="243544"/>
                </a:lnTo>
                <a:lnTo>
                  <a:pt x="241277" y="152645"/>
                </a:lnTo>
                <a:lnTo>
                  <a:pt x="243957" y="142696"/>
                </a:lnTo>
                <a:lnTo>
                  <a:pt x="270874" y="109146"/>
                </a:lnTo>
                <a:lnTo>
                  <a:pt x="313434" y="84016"/>
                </a:lnTo>
                <a:lnTo>
                  <a:pt x="354842" y="69918"/>
                </a:lnTo>
                <a:lnTo>
                  <a:pt x="405217" y="62531"/>
                </a:lnTo>
                <a:lnTo>
                  <a:pt x="440149" y="61758"/>
                </a:lnTo>
                <a:lnTo>
                  <a:pt x="455965" y="62692"/>
                </a:lnTo>
                <a:lnTo>
                  <a:pt x="499741" y="76127"/>
                </a:lnTo>
                <a:lnTo>
                  <a:pt x="507577" y="90873"/>
                </a:lnTo>
                <a:lnTo>
                  <a:pt x="507577" y="220818"/>
                </a:lnTo>
                <a:lnTo>
                  <a:pt x="509460" y="220436"/>
                </a:lnTo>
                <a:lnTo>
                  <a:pt x="551774" y="210509"/>
                </a:lnTo>
                <a:lnTo>
                  <a:pt x="595906" y="197443"/>
                </a:lnTo>
                <a:lnTo>
                  <a:pt x="636492" y="182100"/>
                </a:lnTo>
                <a:lnTo>
                  <a:pt x="671514" y="165090"/>
                </a:lnTo>
                <a:lnTo>
                  <a:pt x="709723" y="139680"/>
                </a:lnTo>
                <a:lnTo>
                  <a:pt x="740743" y="107134"/>
                </a:lnTo>
                <a:lnTo>
                  <a:pt x="749749" y="85751"/>
                </a:lnTo>
                <a:lnTo>
                  <a:pt x="750118" y="75657"/>
                </a:lnTo>
                <a:close/>
              </a:path>
              <a:path w="750118" h="243544">
                <a:moveTo>
                  <a:pt x="507577" y="220818"/>
                </a:moveTo>
                <a:lnTo>
                  <a:pt x="507577" y="90873"/>
                </a:lnTo>
                <a:lnTo>
                  <a:pt x="505307" y="100729"/>
                </a:lnTo>
                <a:lnTo>
                  <a:pt x="498535" y="112539"/>
                </a:lnTo>
                <a:lnTo>
                  <a:pt x="469468" y="141715"/>
                </a:lnTo>
                <a:lnTo>
                  <a:pt x="423335" y="165765"/>
                </a:lnTo>
                <a:lnTo>
                  <a:pt x="375215" y="178162"/>
                </a:lnTo>
                <a:lnTo>
                  <a:pt x="336525" y="181949"/>
                </a:lnTo>
                <a:lnTo>
                  <a:pt x="306407" y="182531"/>
                </a:lnTo>
                <a:lnTo>
                  <a:pt x="291211" y="181428"/>
                </a:lnTo>
                <a:lnTo>
                  <a:pt x="247911" y="167418"/>
                </a:lnTo>
                <a:lnTo>
                  <a:pt x="241277" y="152645"/>
                </a:lnTo>
                <a:lnTo>
                  <a:pt x="241277" y="243544"/>
                </a:lnTo>
                <a:lnTo>
                  <a:pt x="291211" y="243504"/>
                </a:lnTo>
                <a:lnTo>
                  <a:pt x="329580" y="242354"/>
                </a:lnTo>
                <a:lnTo>
                  <a:pt x="376419" y="239438"/>
                </a:lnTo>
                <a:lnTo>
                  <a:pt x="421962" y="234846"/>
                </a:lnTo>
                <a:lnTo>
                  <a:pt x="466821" y="228432"/>
                </a:lnTo>
                <a:lnTo>
                  <a:pt x="495165" y="223335"/>
                </a:lnTo>
                <a:lnTo>
                  <a:pt x="507577" y="22081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88488" y="1580388"/>
            <a:ext cx="760730" cy="253230"/>
          </a:xfrm>
          <a:custGeom>
            <a:avLst/>
            <a:gdLst/>
            <a:ahLst/>
            <a:cxnLst/>
            <a:rect l="l" t="t" r="r" b="b"/>
            <a:pathLst>
              <a:path w="760730" h="253230">
                <a:moveTo>
                  <a:pt x="760730" y="84787"/>
                </a:moveTo>
                <a:lnTo>
                  <a:pt x="740410" y="45929"/>
                </a:lnTo>
                <a:lnTo>
                  <a:pt x="703580" y="26229"/>
                </a:lnTo>
                <a:lnTo>
                  <a:pt x="657860" y="13164"/>
                </a:lnTo>
                <a:lnTo>
                  <a:pt x="610870" y="5419"/>
                </a:lnTo>
                <a:lnTo>
                  <a:pt x="571500" y="1679"/>
                </a:lnTo>
                <a:lnTo>
                  <a:pt x="447040" y="0"/>
                </a:lnTo>
                <a:lnTo>
                  <a:pt x="408940" y="1523"/>
                </a:lnTo>
                <a:lnTo>
                  <a:pt x="370840" y="4571"/>
                </a:lnTo>
                <a:lnTo>
                  <a:pt x="298450" y="12977"/>
                </a:lnTo>
                <a:lnTo>
                  <a:pt x="261620" y="19791"/>
                </a:lnTo>
                <a:lnTo>
                  <a:pt x="248920" y="22339"/>
                </a:lnTo>
                <a:lnTo>
                  <a:pt x="210820" y="30981"/>
                </a:lnTo>
                <a:lnTo>
                  <a:pt x="173990" y="41366"/>
                </a:lnTo>
                <a:lnTo>
                  <a:pt x="161290" y="45270"/>
                </a:lnTo>
                <a:lnTo>
                  <a:pt x="148590" y="49416"/>
                </a:lnTo>
                <a:lnTo>
                  <a:pt x="137160" y="53814"/>
                </a:lnTo>
                <a:lnTo>
                  <a:pt x="124460" y="58476"/>
                </a:lnTo>
                <a:lnTo>
                  <a:pt x="113030" y="63416"/>
                </a:lnTo>
                <a:lnTo>
                  <a:pt x="101600" y="68643"/>
                </a:lnTo>
                <a:lnTo>
                  <a:pt x="90170" y="74170"/>
                </a:lnTo>
                <a:lnTo>
                  <a:pt x="80010" y="80009"/>
                </a:lnTo>
                <a:lnTo>
                  <a:pt x="69850" y="85343"/>
                </a:lnTo>
                <a:lnTo>
                  <a:pt x="34290" y="110683"/>
                </a:lnTo>
                <a:lnTo>
                  <a:pt x="7620" y="142720"/>
                </a:lnTo>
                <a:lnTo>
                  <a:pt x="0" y="166115"/>
                </a:lnTo>
                <a:lnTo>
                  <a:pt x="0" y="173735"/>
                </a:lnTo>
                <a:lnTo>
                  <a:pt x="3810" y="185262"/>
                </a:lnTo>
                <a:lnTo>
                  <a:pt x="8890" y="193561"/>
                </a:lnTo>
                <a:lnTo>
                  <a:pt x="8890" y="166877"/>
                </a:lnTo>
                <a:lnTo>
                  <a:pt x="8969" y="167258"/>
                </a:lnTo>
                <a:lnTo>
                  <a:pt x="10160" y="161543"/>
                </a:lnTo>
                <a:lnTo>
                  <a:pt x="10160" y="162305"/>
                </a:lnTo>
                <a:lnTo>
                  <a:pt x="12700" y="155447"/>
                </a:lnTo>
                <a:lnTo>
                  <a:pt x="46990" y="112852"/>
                </a:lnTo>
                <a:lnTo>
                  <a:pt x="82550" y="89245"/>
                </a:lnTo>
                <a:lnTo>
                  <a:pt x="124460" y="69218"/>
                </a:lnTo>
                <a:lnTo>
                  <a:pt x="171450" y="52556"/>
                </a:lnTo>
                <a:lnTo>
                  <a:pt x="219710" y="39043"/>
                </a:lnTo>
                <a:lnTo>
                  <a:pt x="269240" y="28465"/>
                </a:lnTo>
                <a:lnTo>
                  <a:pt x="316230" y="20604"/>
                </a:lnTo>
                <a:lnTo>
                  <a:pt x="359410" y="15246"/>
                </a:lnTo>
                <a:lnTo>
                  <a:pt x="408940" y="11429"/>
                </a:lnTo>
                <a:lnTo>
                  <a:pt x="447040" y="9955"/>
                </a:lnTo>
                <a:lnTo>
                  <a:pt x="523240" y="10031"/>
                </a:lnTo>
                <a:lnTo>
                  <a:pt x="574040" y="12147"/>
                </a:lnTo>
                <a:lnTo>
                  <a:pt x="619760" y="16667"/>
                </a:lnTo>
                <a:lnTo>
                  <a:pt x="666750" y="24946"/>
                </a:lnTo>
                <a:lnTo>
                  <a:pt x="708660" y="38103"/>
                </a:lnTo>
                <a:lnTo>
                  <a:pt x="744220" y="65170"/>
                </a:lnTo>
                <a:lnTo>
                  <a:pt x="750570" y="77723"/>
                </a:lnTo>
                <a:lnTo>
                  <a:pt x="750570" y="112521"/>
                </a:lnTo>
                <a:lnTo>
                  <a:pt x="751840" y="110489"/>
                </a:lnTo>
                <a:lnTo>
                  <a:pt x="758190" y="97075"/>
                </a:lnTo>
                <a:lnTo>
                  <a:pt x="760730" y="84787"/>
                </a:lnTo>
                <a:close/>
              </a:path>
              <a:path w="760730" h="253230">
                <a:moveTo>
                  <a:pt x="8969" y="167258"/>
                </a:moveTo>
                <a:lnTo>
                  <a:pt x="8890" y="166877"/>
                </a:lnTo>
                <a:lnTo>
                  <a:pt x="8890" y="167639"/>
                </a:lnTo>
                <a:lnTo>
                  <a:pt x="8969" y="167258"/>
                </a:lnTo>
                <a:close/>
              </a:path>
              <a:path w="760730" h="253230">
                <a:moveTo>
                  <a:pt x="750570" y="112521"/>
                </a:moveTo>
                <a:lnTo>
                  <a:pt x="750570" y="91439"/>
                </a:lnTo>
                <a:lnTo>
                  <a:pt x="744220" y="104474"/>
                </a:lnTo>
                <a:lnTo>
                  <a:pt x="735330" y="116814"/>
                </a:lnTo>
                <a:lnTo>
                  <a:pt x="699770" y="149778"/>
                </a:lnTo>
                <a:lnTo>
                  <a:pt x="651510" y="176880"/>
                </a:lnTo>
                <a:lnTo>
                  <a:pt x="614680" y="191833"/>
                </a:lnTo>
                <a:lnTo>
                  <a:pt x="576580" y="204394"/>
                </a:lnTo>
                <a:lnTo>
                  <a:pt x="538480" y="214646"/>
                </a:lnTo>
                <a:lnTo>
                  <a:pt x="486410" y="225885"/>
                </a:lnTo>
                <a:lnTo>
                  <a:pt x="443230" y="232409"/>
                </a:lnTo>
                <a:lnTo>
                  <a:pt x="391160" y="238170"/>
                </a:lnTo>
                <a:lnTo>
                  <a:pt x="339090" y="241394"/>
                </a:lnTo>
                <a:lnTo>
                  <a:pt x="297180" y="242946"/>
                </a:lnTo>
                <a:lnTo>
                  <a:pt x="248920" y="243289"/>
                </a:lnTo>
                <a:lnTo>
                  <a:pt x="229870" y="242963"/>
                </a:lnTo>
                <a:lnTo>
                  <a:pt x="182880" y="240659"/>
                </a:lnTo>
                <a:lnTo>
                  <a:pt x="138430" y="235882"/>
                </a:lnTo>
                <a:lnTo>
                  <a:pt x="96520" y="228102"/>
                </a:lnTo>
                <a:lnTo>
                  <a:pt x="44450" y="209637"/>
                </a:lnTo>
                <a:lnTo>
                  <a:pt x="16510" y="186689"/>
                </a:lnTo>
                <a:lnTo>
                  <a:pt x="12700" y="182117"/>
                </a:lnTo>
                <a:lnTo>
                  <a:pt x="12700" y="182879"/>
                </a:lnTo>
                <a:lnTo>
                  <a:pt x="11430" y="176783"/>
                </a:lnTo>
                <a:lnTo>
                  <a:pt x="11430" y="177545"/>
                </a:lnTo>
                <a:lnTo>
                  <a:pt x="10160" y="172211"/>
                </a:lnTo>
                <a:lnTo>
                  <a:pt x="10160" y="172973"/>
                </a:lnTo>
                <a:lnTo>
                  <a:pt x="8969" y="167258"/>
                </a:lnTo>
                <a:lnTo>
                  <a:pt x="8890" y="167639"/>
                </a:lnTo>
                <a:lnTo>
                  <a:pt x="8890" y="193561"/>
                </a:lnTo>
                <a:lnTo>
                  <a:pt x="43180" y="220429"/>
                </a:lnTo>
                <a:lnTo>
                  <a:pt x="91440" y="236985"/>
                </a:lnTo>
                <a:lnTo>
                  <a:pt x="129540" y="244240"/>
                </a:lnTo>
                <a:lnTo>
                  <a:pt x="167640" y="249024"/>
                </a:lnTo>
                <a:lnTo>
                  <a:pt x="222250" y="252610"/>
                </a:lnTo>
                <a:lnTo>
                  <a:pt x="248920" y="253230"/>
                </a:lnTo>
                <a:lnTo>
                  <a:pt x="280670" y="253165"/>
                </a:lnTo>
                <a:lnTo>
                  <a:pt x="285750" y="253061"/>
                </a:lnTo>
                <a:lnTo>
                  <a:pt x="309880" y="252983"/>
                </a:lnTo>
                <a:lnTo>
                  <a:pt x="330200" y="252221"/>
                </a:lnTo>
                <a:lnTo>
                  <a:pt x="350520" y="250697"/>
                </a:lnTo>
                <a:lnTo>
                  <a:pt x="369570" y="249935"/>
                </a:lnTo>
                <a:lnTo>
                  <a:pt x="422910" y="245144"/>
                </a:lnTo>
                <a:lnTo>
                  <a:pt x="462280" y="239660"/>
                </a:lnTo>
                <a:lnTo>
                  <a:pt x="504190" y="232154"/>
                </a:lnTo>
                <a:lnTo>
                  <a:pt x="548640" y="222460"/>
                </a:lnTo>
                <a:lnTo>
                  <a:pt x="590550" y="210413"/>
                </a:lnTo>
                <a:lnTo>
                  <a:pt x="632460" y="195850"/>
                </a:lnTo>
                <a:lnTo>
                  <a:pt x="670560" y="178605"/>
                </a:lnTo>
                <a:lnTo>
                  <a:pt x="704850" y="158514"/>
                </a:lnTo>
                <a:lnTo>
                  <a:pt x="744220" y="122681"/>
                </a:lnTo>
                <a:lnTo>
                  <a:pt x="750570" y="112521"/>
                </a:lnTo>
                <a:close/>
              </a:path>
              <a:path w="760730" h="253230">
                <a:moveTo>
                  <a:pt x="518160" y="101345"/>
                </a:moveTo>
                <a:lnTo>
                  <a:pt x="518160" y="93979"/>
                </a:lnTo>
                <a:lnTo>
                  <a:pt x="515620" y="87629"/>
                </a:lnTo>
                <a:lnTo>
                  <a:pt x="515620" y="86867"/>
                </a:lnTo>
                <a:lnTo>
                  <a:pt x="514350" y="84581"/>
                </a:lnTo>
                <a:lnTo>
                  <a:pt x="514350" y="83819"/>
                </a:lnTo>
                <a:lnTo>
                  <a:pt x="510540" y="79247"/>
                </a:lnTo>
                <a:lnTo>
                  <a:pt x="469900" y="63245"/>
                </a:lnTo>
                <a:lnTo>
                  <a:pt x="447040" y="61645"/>
                </a:lnTo>
                <a:lnTo>
                  <a:pt x="435610" y="60959"/>
                </a:lnTo>
                <a:lnTo>
                  <a:pt x="391160" y="64031"/>
                </a:lnTo>
                <a:lnTo>
                  <a:pt x="351790" y="71470"/>
                </a:lnTo>
                <a:lnTo>
                  <a:pt x="313690" y="84602"/>
                </a:lnTo>
                <a:lnTo>
                  <a:pt x="279400" y="104336"/>
                </a:lnTo>
                <a:lnTo>
                  <a:pt x="251460" y="131584"/>
                </a:lnTo>
                <a:lnTo>
                  <a:pt x="243840" y="145541"/>
                </a:lnTo>
                <a:lnTo>
                  <a:pt x="241300" y="149351"/>
                </a:lnTo>
                <a:lnTo>
                  <a:pt x="241300" y="163829"/>
                </a:lnTo>
                <a:lnTo>
                  <a:pt x="242570" y="166115"/>
                </a:lnTo>
                <a:lnTo>
                  <a:pt x="242570" y="166877"/>
                </a:lnTo>
                <a:lnTo>
                  <a:pt x="243840" y="169163"/>
                </a:lnTo>
                <a:lnTo>
                  <a:pt x="245110" y="172054"/>
                </a:lnTo>
                <a:lnTo>
                  <a:pt x="251460" y="176933"/>
                </a:lnTo>
                <a:lnTo>
                  <a:pt x="251460" y="159257"/>
                </a:lnTo>
                <a:lnTo>
                  <a:pt x="254000" y="145617"/>
                </a:lnTo>
                <a:lnTo>
                  <a:pt x="279400" y="116585"/>
                </a:lnTo>
                <a:lnTo>
                  <a:pt x="312420" y="96469"/>
                </a:lnTo>
                <a:lnTo>
                  <a:pt x="360680" y="79724"/>
                </a:lnTo>
                <a:lnTo>
                  <a:pt x="398780" y="73033"/>
                </a:lnTo>
                <a:lnTo>
                  <a:pt x="411480" y="71627"/>
                </a:lnTo>
                <a:lnTo>
                  <a:pt x="422910" y="71627"/>
                </a:lnTo>
                <a:lnTo>
                  <a:pt x="435610" y="70865"/>
                </a:lnTo>
                <a:lnTo>
                  <a:pt x="481330" y="75951"/>
                </a:lnTo>
                <a:lnTo>
                  <a:pt x="506730" y="89915"/>
                </a:lnTo>
                <a:lnTo>
                  <a:pt x="506730" y="90677"/>
                </a:lnTo>
                <a:lnTo>
                  <a:pt x="508000" y="92963"/>
                </a:lnTo>
                <a:lnTo>
                  <a:pt x="508000" y="121125"/>
                </a:lnTo>
                <a:lnTo>
                  <a:pt x="510540" y="118109"/>
                </a:lnTo>
                <a:lnTo>
                  <a:pt x="511810" y="114299"/>
                </a:lnTo>
                <a:lnTo>
                  <a:pt x="514350" y="111251"/>
                </a:lnTo>
                <a:lnTo>
                  <a:pt x="515620" y="107441"/>
                </a:lnTo>
                <a:lnTo>
                  <a:pt x="518160" y="101345"/>
                </a:lnTo>
                <a:close/>
              </a:path>
              <a:path w="760730" h="253230">
                <a:moveTo>
                  <a:pt x="508000" y="121125"/>
                </a:moveTo>
                <a:lnTo>
                  <a:pt x="508000" y="94487"/>
                </a:lnTo>
                <a:lnTo>
                  <a:pt x="504190" y="107358"/>
                </a:lnTo>
                <a:lnTo>
                  <a:pt x="497840" y="117907"/>
                </a:lnTo>
                <a:lnTo>
                  <a:pt x="467360" y="145974"/>
                </a:lnTo>
                <a:lnTo>
                  <a:pt x="430530" y="164935"/>
                </a:lnTo>
                <a:lnTo>
                  <a:pt x="392430" y="175799"/>
                </a:lnTo>
                <a:lnTo>
                  <a:pt x="341630" y="182461"/>
                </a:lnTo>
                <a:lnTo>
                  <a:pt x="323850" y="182902"/>
                </a:lnTo>
                <a:lnTo>
                  <a:pt x="316230" y="182796"/>
                </a:lnTo>
                <a:lnTo>
                  <a:pt x="274320" y="176955"/>
                </a:lnTo>
                <a:lnTo>
                  <a:pt x="252730" y="163829"/>
                </a:lnTo>
                <a:lnTo>
                  <a:pt x="252730" y="164591"/>
                </a:lnTo>
                <a:lnTo>
                  <a:pt x="251460" y="162305"/>
                </a:lnTo>
                <a:lnTo>
                  <a:pt x="251460" y="176933"/>
                </a:lnTo>
                <a:lnTo>
                  <a:pt x="289560" y="190499"/>
                </a:lnTo>
                <a:lnTo>
                  <a:pt x="312420" y="192785"/>
                </a:lnTo>
                <a:lnTo>
                  <a:pt x="347980" y="192007"/>
                </a:lnTo>
                <a:lnTo>
                  <a:pt x="387350" y="186873"/>
                </a:lnTo>
                <a:lnTo>
                  <a:pt x="425450" y="177076"/>
                </a:lnTo>
                <a:lnTo>
                  <a:pt x="461010" y="161296"/>
                </a:lnTo>
                <a:lnTo>
                  <a:pt x="492760" y="138211"/>
                </a:lnTo>
                <a:lnTo>
                  <a:pt x="501650" y="128664"/>
                </a:lnTo>
                <a:lnTo>
                  <a:pt x="508000" y="12112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30677" y="2313177"/>
            <a:ext cx="1224280" cy="260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80833" y="3052318"/>
            <a:ext cx="778510" cy="2663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32665" y="3714043"/>
            <a:ext cx="673357" cy="326842"/>
          </a:xfrm>
          <a:custGeom>
            <a:avLst/>
            <a:gdLst/>
            <a:ahLst/>
            <a:cxnLst/>
            <a:rect l="l" t="t" r="r" b="b"/>
            <a:pathLst>
              <a:path w="673357" h="326842">
                <a:moveTo>
                  <a:pt x="142601" y="324971"/>
                </a:moveTo>
                <a:lnTo>
                  <a:pt x="142601" y="164882"/>
                </a:lnTo>
                <a:lnTo>
                  <a:pt x="65928" y="250878"/>
                </a:lnTo>
                <a:lnTo>
                  <a:pt x="24354" y="298379"/>
                </a:lnTo>
                <a:lnTo>
                  <a:pt x="0" y="326842"/>
                </a:lnTo>
                <a:lnTo>
                  <a:pt x="49362" y="326753"/>
                </a:lnTo>
                <a:lnTo>
                  <a:pt x="87468" y="326384"/>
                </a:lnTo>
                <a:lnTo>
                  <a:pt x="126959" y="325503"/>
                </a:lnTo>
                <a:lnTo>
                  <a:pt x="142601" y="324971"/>
                </a:lnTo>
                <a:close/>
              </a:path>
              <a:path w="673357" h="326842">
                <a:moveTo>
                  <a:pt x="673357" y="4634"/>
                </a:moveTo>
                <a:lnTo>
                  <a:pt x="627848" y="2633"/>
                </a:lnTo>
                <a:lnTo>
                  <a:pt x="586796" y="1209"/>
                </a:lnTo>
                <a:lnTo>
                  <a:pt x="541150" y="180"/>
                </a:lnTo>
                <a:lnTo>
                  <a:pt x="497472" y="0"/>
                </a:lnTo>
                <a:lnTo>
                  <a:pt x="482488" y="197"/>
                </a:lnTo>
                <a:lnTo>
                  <a:pt x="441632" y="1636"/>
                </a:lnTo>
                <a:lnTo>
                  <a:pt x="395716" y="5586"/>
                </a:lnTo>
                <a:lnTo>
                  <a:pt x="348336" y="13256"/>
                </a:lnTo>
                <a:lnTo>
                  <a:pt x="299293" y="27211"/>
                </a:lnTo>
                <a:lnTo>
                  <a:pt x="255479" y="49973"/>
                </a:lnTo>
                <a:lnTo>
                  <a:pt x="223683" y="75747"/>
                </a:lnTo>
                <a:lnTo>
                  <a:pt x="216249" y="83764"/>
                </a:lnTo>
                <a:lnTo>
                  <a:pt x="212439" y="86812"/>
                </a:lnTo>
                <a:lnTo>
                  <a:pt x="209391" y="90622"/>
                </a:lnTo>
                <a:lnTo>
                  <a:pt x="202170" y="93671"/>
                </a:lnTo>
                <a:lnTo>
                  <a:pt x="188203" y="93729"/>
                </a:lnTo>
                <a:lnTo>
                  <a:pt x="178180" y="93848"/>
                </a:lnTo>
                <a:lnTo>
                  <a:pt x="126959" y="97159"/>
                </a:lnTo>
                <a:lnTo>
                  <a:pt x="95615" y="119330"/>
                </a:lnTo>
                <a:lnTo>
                  <a:pt x="67069" y="159206"/>
                </a:lnTo>
                <a:lnTo>
                  <a:pt x="82820" y="159328"/>
                </a:lnTo>
                <a:lnTo>
                  <a:pt x="93639" y="159544"/>
                </a:lnTo>
                <a:lnTo>
                  <a:pt x="106514" y="160116"/>
                </a:lnTo>
                <a:lnTo>
                  <a:pt x="119016" y="161116"/>
                </a:lnTo>
                <a:lnTo>
                  <a:pt x="131070" y="162665"/>
                </a:lnTo>
                <a:lnTo>
                  <a:pt x="142601" y="164882"/>
                </a:lnTo>
                <a:lnTo>
                  <a:pt x="142601" y="324971"/>
                </a:lnTo>
                <a:lnTo>
                  <a:pt x="149524" y="324709"/>
                </a:lnTo>
                <a:lnTo>
                  <a:pt x="188203" y="322729"/>
                </a:lnTo>
                <a:lnTo>
                  <a:pt x="227809" y="319795"/>
                </a:lnTo>
                <a:lnTo>
                  <a:pt x="334748" y="215720"/>
                </a:lnTo>
                <a:lnTo>
                  <a:pt x="387063" y="159202"/>
                </a:lnTo>
                <a:lnTo>
                  <a:pt x="406256" y="159145"/>
                </a:lnTo>
                <a:lnTo>
                  <a:pt x="423975" y="159023"/>
                </a:lnTo>
                <a:lnTo>
                  <a:pt x="436482" y="158796"/>
                </a:lnTo>
                <a:lnTo>
                  <a:pt x="444571" y="158562"/>
                </a:lnTo>
                <a:lnTo>
                  <a:pt x="444571" y="92425"/>
                </a:lnTo>
                <a:lnTo>
                  <a:pt x="453358" y="83898"/>
                </a:lnTo>
                <a:lnTo>
                  <a:pt x="499533" y="60067"/>
                </a:lnTo>
                <a:lnTo>
                  <a:pt x="551917" y="56388"/>
                </a:lnTo>
                <a:lnTo>
                  <a:pt x="562708" y="56591"/>
                </a:lnTo>
                <a:lnTo>
                  <a:pt x="573881" y="56756"/>
                </a:lnTo>
                <a:lnTo>
                  <a:pt x="617426" y="55244"/>
                </a:lnTo>
                <a:lnTo>
                  <a:pt x="650151" y="30198"/>
                </a:lnTo>
                <a:lnTo>
                  <a:pt x="667184" y="13292"/>
                </a:lnTo>
                <a:lnTo>
                  <a:pt x="673357" y="4634"/>
                </a:lnTo>
                <a:close/>
              </a:path>
              <a:path w="673357" h="326842">
                <a:moveTo>
                  <a:pt x="546122" y="93670"/>
                </a:moveTo>
                <a:lnTo>
                  <a:pt x="501387" y="93509"/>
                </a:lnTo>
                <a:lnTo>
                  <a:pt x="457178" y="92804"/>
                </a:lnTo>
                <a:lnTo>
                  <a:pt x="444571" y="92425"/>
                </a:lnTo>
                <a:lnTo>
                  <a:pt x="444571" y="158562"/>
                </a:lnTo>
                <a:lnTo>
                  <a:pt x="488028" y="156174"/>
                </a:lnTo>
                <a:lnTo>
                  <a:pt x="527497" y="124530"/>
                </a:lnTo>
                <a:lnTo>
                  <a:pt x="541150" y="103979"/>
                </a:lnTo>
                <a:lnTo>
                  <a:pt x="546122" y="9367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24124" y="3708654"/>
            <a:ext cx="700278" cy="337565"/>
          </a:xfrm>
          <a:custGeom>
            <a:avLst/>
            <a:gdLst/>
            <a:ahLst/>
            <a:cxnLst/>
            <a:rect l="l" t="t" r="r" b="b"/>
            <a:pathLst>
              <a:path w="700277" h="337565">
                <a:moveTo>
                  <a:pt x="156210" y="172635"/>
                </a:moveTo>
                <a:lnTo>
                  <a:pt x="156210" y="169926"/>
                </a:lnTo>
                <a:lnTo>
                  <a:pt x="144856" y="169926"/>
                </a:lnTo>
                <a:lnTo>
                  <a:pt x="1524" y="329184"/>
                </a:lnTo>
                <a:lnTo>
                  <a:pt x="0" y="331470"/>
                </a:lnTo>
                <a:lnTo>
                  <a:pt x="762" y="334518"/>
                </a:lnTo>
                <a:lnTo>
                  <a:pt x="2285" y="336804"/>
                </a:lnTo>
                <a:lnTo>
                  <a:pt x="5334" y="337566"/>
                </a:lnTo>
                <a:lnTo>
                  <a:pt x="5334" y="327660"/>
                </a:lnTo>
                <a:lnTo>
                  <a:pt x="16687" y="327660"/>
                </a:lnTo>
                <a:lnTo>
                  <a:pt x="156210" y="172635"/>
                </a:lnTo>
                <a:close/>
              </a:path>
              <a:path w="700277" h="337565">
                <a:moveTo>
                  <a:pt x="16687" y="327660"/>
                </a:moveTo>
                <a:lnTo>
                  <a:pt x="5334" y="327660"/>
                </a:lnTo>
                <a:lnTo>
                  <a:pt x="9143" y="336042"/>
                </a:lnTo>
                <a:lnTo>
                  <a:pt x="16687" y="327660"/>
                </a:lnTo>
                <a:close/>
              </a:path>
              <a:path w="700277" h="337565">
                <a:moveTo>
                  <a:pt x="239877" y="327660"/>
                </a:moveTo>
                <a:lnTo>
                  <a:pt x="16687" y="327660"/>
                </a:lnTo>
                <a:lnTo>
                  <a:pt x="9143" y="336042"/>
                </a:lnTo>
                <a:lnTo>
                  <a:pt x="5334" y="327660"/>
                </a:lnTo>
                <a:lnTo>
                  <a:pt x="5334" y="337566"/>
                </a:lnTo>
                <a:lnTo>
                  <a:pt x="238506" y="337566"/>
                </a:lnTo>
                <a:lnTo>
                  <a:pt x="238506" y="329184"/>
                </a:lnTo>
                <a:lnTo>
                  <a:pt x="239877" y="327660"/>
                </a:lnTo>
                <a:close/>
              </a:path>
              <a:path w="700277" h="337565">
                <a:moveTo>
                  <a:pt x="212489" y="94488"/>
                </a:moveTo>
                <a:lnTo>
                  <a:pt x="126492" y="94488"/>
                </a:lnTo>
                <a:lnTo>
                  <a:pt x="122682" y="96012"/>
                </a:lnTo>
                <a:lnTo>
                  <a:pt x="64007" y="161544"/>
                </a:lnTo>
                <a:lnTo>
                  <a:pt x="63246" y="163830"/>
                </a:lnTo>
                <a:lnTo>
                  <a:pt x="63246" y="166878"/>
                </a:lnTo>
                <a:lnTo>
                  <a:pt x="64770" y="169164"/>
                </a:lnTo>
                <a:lnTo>
                  <a:pt x="67818" y="169926"/>
                </a:lnTo>
                <a:lnTo>
                  <a:pt x="67818" y="160020"/>
                </a:lnTo>
                <a:lnTo>
                  <a:pt x="79132" y="160020"/>
                </a:lnTo>
                <a:lnTo>
                  <a:pt x="126492" y="107125"/>
                </a:lnTo>
                <a:lnTo>
                  <a:pt x="126492" y="104394"/>
                </a:lnTo>
                <a:lnTo>
                  <a:pt x="130302" y="102870"/>
                </a:lnTo>
                <a:lnTo>
                  <a:pt x="130302" y="104394"/>
                </a:lnTo>
                <a:lnTo>
                  <a:pt x="211074" y="104394"/>
                </a:lnTo>
                <a:lnTo>
                  <a:pt x="211074" y="96012"/>
                </a:lnTo>
                <a:lnTo>
                  <a:pt x="212489" y="94488"/>
                </a:lnTo>
                <a:close/>
              </a:path>
              <a:path w="700277" h="337565">
                <a:moveTo>
                  <a:pt x="79132" y="160020"/>
                </a:moveTo>
                <a:lnTo>
                  <a:pt x="67818" y="160020"/>
                </a:lnTo>
                <a:lnTo>
                  <a:pt x="71628" y="168402"/>
                </a:lnTo>
                <a:lnTo>
                  <a:pt x="79132" y="160020"/>
                </a:lnTo>
                <a:close/>
              </a:path>
              <a:path w="700277" h="337565">
                <a:moveTo>
                  <a:pt x="160782" y="165354"/>
                </a:moveTo>
                <a:lnTo>
                  <a:pt x="160782" y="163068"/>
                </a:lnTo>
                <a:lnTo>
                  <a:pt x="159258" y="160782"/>
                </a:lnTo>
                <a:lnTo>
                  <a:pt x="156210" y="160020"/>
                </a:lnTo>
                <a:lnTo>
                  <a:pt x="79132" y="160020"/>
                </a:lnTo>
                <a:lnTo>
                  <a:pt x="71628" y="168402"/>
                </a:lnTo>
                <a:lnTo>
                  <a:pt x="67818" y="160020"/>
                </a:lnTo>
                <a:lnTo>
                  <a:pt x="67818" y="169926"/>
                </a:lnTo>
                <a:lnTo>
                  <a:pt x="144856" y="169926"/>
                </a:lnTo>
                <a:lnTo>
                  <a:pt x="152400" y="161544"/>
                </a:lnTo>
                <a:lnTo>
                  <a:pt x="156210" y="169926"/>
                </a:lnTo>
                <a:lnTo>
                  <a:pt x="156210" y="172635"/>
                </a:lnTo>
                <a:lnTo>
                  <a:pt x="160020" y="168402"/>
                </a:lnTo>
                <a:lnTo>
                  <a:pt x="160782" y="165354"/>
                </a:lnTo>
                <a:close/>
              </a:path>
              <a:path w="700277" h="337565">
                <a:moveTo>
                  <a:pt x="130302" y="102870"/>
                </a:moveTo>
                <a:lnTo>
                  <a:pt x="126492" y="104394"/>
                </a:lnTo>
                <a:lnTo>
                  <a:pt x="128937" y="104394"/>
                </a:lnTo>
                <a:lnTo>
                  <a:pt x="130302" y="102870"/>
                </a:lnTo>
                <a:close/>
              </a:path>
              <a:path w="700277" h="337565">
                <a:moveTo>
                  <a:pt x="128937" y="104394"/>
                </a:moveTo>
                <a:lnTo>
                  <a:pt x="126492" y="104394"/>
                </a:lnTo>
                <a:lnTo>
                  <a:pt x="126492" y="107125"/>
                </a:lnTo>
                <a:lnTo>
                  <a:pt x="128937" y="104394"/>
                </a:lnTo>
                <a:close/>
              </a:path>
              <a:path w="700277" h="337565">
                <a:moveTo>
                  <a:pt x="130302" y="104394"/>
                </a:moveTo>
                <a:lnTo>
                  <a:pt x="130302" y="102870"/>
                </a:lnTo>
                <a:lnTo>
                  <a:pt x="128937" y="104394"/>
                </a:lnTo>
                <a:lnTo>
                  <a:pt x="130302" y="104394"/>
                </a:lnTo>
                <a:close/>
              </a:path>
              <a:path w="700277" h="337565">
                <a:moveTo>
                  <a:pt x="156210" y="169926"/>
                </a:moveTo>
                <a:lnTo>
                  <a:pt x="152400" y="161544"/>
                </a:lnTo>
                <a:lnTo>
                  <a:pt x="144856" y="169926"/>
                </a:lnTo>
                <a:lnTo>
                  <a:pt x="156210" y="169926"/>
                </a:lnTo>
                <a:close/>
              </a:path>
              <a:path w="700277" h="337565">
                <a:moveTo>
                  <a:pt x="214884" y="94488"/>
                </a:moveTo>
                <a:lnTo>
                  <a:pt x="212489" y="94488"/>
                </a:lnTo>
                <a:lnTo>
                  <a:pt x="211074" y="96012"/>
                </a:lnTo>
                <a:lnTo>
                  <a:pt x="214884" y="94488"/>
                </a:lnTo>
                <a:close/>
              </a:path>
              <a:path w="700277" h="337565">
                <a:moveTo>
                  <a:pt x="214884" y="104394"/>
                </a:moveTo>
                <a:lnTo>
                  <a:pt x="214884" y="94488"/>
                </a:lnTo>
                <a:lnTo>
                  <a:pt x="211074" y="96012"/>
                </a:lnTo>
                <a:lnTo>
                  <a:pt x="211074" y="104394"/>
                </a:lnTo>
                <a:lnTo>
                  <a:pt x="214884" y="104394"/>
                </a:lnTo>
                <a:close/>
              </a:path>
              <a:path w="700277" h="337565">
                <a:moveTo>
                  <a:pt x="700278" y="12191"/>
                </a:moveTo>
                <a:lnTo>
                  <a:pt x="700278" y="9143"/>
                </a:lnTo>
                <a:lnTo>
                  <a:pt x="697992" y="6857"/>
                </a:lnTo>
                <a:lnTo>
                  <a:pt x="695706" y="6095"/>
                </a:lnTo>
                <a:lnTo>
                  <a:pt x="680989" y="5320"/>
                </a:lnTo>
                <a:lnTo>
                  <a:pt x="667512" y="4571"/>
                </a:lnTo>
                <a:lnTo>
                  <a:pt x="633669" y="2957"/>
                </a:lnTo>
                <a:lnTo>
                  <a:pt x="620268" y="2624"/>
                </a:lnTo>
                <a:lnTo>
                  <a:pt x="605093" y="2088"/>
                </a:lnTo>
                <a:lnTo>
                  <a:pt x="583692" y="1276"/>
                </a:lnTo>
                <a:lnTo>
                  <a:pt x="570231" y="879"/>
                </a:lnTo>
                <a:lnTo>
                  <a:pt x="544830" y="761"/>
                </a:lnTo>
                <a:lnTo>
                  <a:pt x="535686" y="0"/>
                </a:lnTo>
                <a:lnTo>
                  <a:pt x="468239" y="1327"/>
                </a:lnTo>
                <a:lnTo>
                  <a:pt x="425630" y="3856"/>
                </a:lnTo>
                <a:lnTo>
                  <a:pt x="383206" y="8603"/>
                </a:lnTo>
                <a:lnTo>
                  <a:pt x="341766" y="16821"/>
                </a:lnTo>
                <a:lnTo>
                  <a:pt x="302107" y="29760"/>
                </a:lnTo>
                <a:lnTo>
                  <a:pt x="265028" y="48672"/>
                </a:lnTo>
                <a:lnTo>
                  <a:pt x="231325" y="74809"/>
                </a:lnTo>
                <a:lnTo>
                  <a:pt x="212489" y="94488"/>
                </a:lnTo>
                <a:lnTo>
                  <a:pt x="214884" y="94488"/>
                </a:lnTo>
                <a:lnTo>
                  <a:pt x="214884" y="104394"/>
                </a:lnTo>
                <a:lnTo>
                  <a:pt x="221346" y="99817"/>
                </a:lnTo>
                <a:lnTo>
                  <a:pt x="230046" y="90418"/>
                </a:lnTo>
                <a:lnTo>
                  <a:pt x="239204" y="81451"/>
                </a:lnTo>
                <a:lnTo>
                  <a:pt x="269336" y="57665"/>
                </a:lnTo>
                <a:lnTo>
                  <a:pt x="303276" y="39624"/>
                </a:lnTo>
                <a:lnTo>
                  <a:pt x="318516" y="34290"/>
                </a:lnTo>
                <a:lnTo>
                  <a:pt x="327244" y="30931"/>
                </a:lnTo>
                <a:lnTo>
                  <a:pt x="364410" y="22087"/>
                </a:lnTo>
                <a:lnTo>
                  <a:pt x="402088" y="15990"/>
                </a:lnTo>
                <a:lnTo>
                  <a:pt x="440116" y="12455"/>
                </a:lnTo>
                <a:lnTo>
                  <a:pt x="466039" y="11409"/>
                </a:lnTo>
                <a:lnTo>
                  <a:pt x="482346" y="10668"/>
                </a:lnTo>
                <a:lnTo>
                  <a:pt x="500634" y="9906"/>
                </a:lnTo>
                <a:lnTo>
                  <a:pt x="532229" y="10026"/>
                </a:lnTo>
                <a:lnTo>
                  <a:pt x="592480" y="11523"/>
                </a:lnTo>
                <a:lnTo>
                  <a:pt x="643197" y="13261"/>
                </a:lnTo>
                <a:lnTo>
                  <a:pt x="680989" y="15226"/>
                </a:lnTo>
                <a:lnTo>
                  <a:pt x="692658" y="6857"/>
                </a:lnTo>
                <a:lnTo>
                  <a:pt x="694944" y="16001"/>
                </a:lnTo>
                <a:lnTo>
                  <a:pt x="694944" y="16686"/>
                </a:lnTo>
                <a:lnTo>
                  <a:pt x="697992" y="14477"/>
                </a:lnTo>
                <a:lnTo>
                  <a:pt x="700278" y="12191"/>
                </a:lnTo>
                <a:close/>
              </a:path>
              <a:path w="700277" h="337565">
                <a:moveTo>
                  <a:pt x="242316" y="327660"/>
                </a:moveTo>
                <a:lnTo>
                  <a:pt x="239877" y="327660"/>
                </a:lnTo>
                <a:lnTo>
                  <a:pt x="238506" y="329184"/>
                </a:lnTo>
                <a:lnTo>
                  <a:pt x="242316" y="327660"/>
                </a:lnTo>
                <a:close/>
              </a:path>
              <a:path w="700277" h="337565">
                <a:moveTo>
                  <a:pt x="242316" y="337566"/>
                </a:moveTo>
                <a:lnTo>
                  <a:pt x="242316" y="327660"/>
                </a:lnTo>
                <a:lnTo>
                  <a:pt x="238506" y="329184"/>
                </a:lnTo>
                <a:lnTo>
                  <a:pt x="238506" y="337566"/>
                </a:lnTo>
                <a:lnTo>
                  <a:pt x="242316" y="337566"/>
                </a:lnTo>
                <a:close/>
              </a:path>
              <a:path w="700277" h="337565">
                <a:moveTo>
                  <a:pt x="503540" y="160020"/>
                </a:moveTo>
                <a:lnTo>
                  <a:pt x="393192" y="160020"/>
                </a:lnTo>
                <a:lnTo>
                  <a:pt x="389382" y="161544"/>
                </a:lnTo>
                <a:lnTo>
                  <a:pt x="239877" y="327660"/>
                </a:lnTo>
                <a:lnTo>
                  <a:pt x="242316" y="327660"/>
                </a:lnTo>
                <a:lnTo>
                  <a:pt x="242316" y="337566"/>
                </a:lnTo>
                <a:lnTo>
                  <a:pt x="246126" y="336042"/>
                </a:lnTo>
                <a:lnTo>
                  <a:pt x="393192" y="172635"/>
                </a:lnTo>
                <a:lnTo>
                  <a:pt x="393192" y="169926"/>
                </a:lnTo>
                <a:lnTo>
                  <a:pt x="397002" y="168402"/>
                </a:lnTo>
                <a:lnTo>
                  <a:pt x="397002" y="169926"/>
                </a:lnTo>
                <a:lnTo>
                  <a:pt x="502158" y="169926"/>
                </a:lnTo>
                <a:lnTo>
                  <a:pt x="502158" y="161544"/>
                </a:lnTo>
                <a:lnTo>
                  <a:pt x="503540" y="160020"/>
                </a:lnTo>
                <a:close/>
              </a:path>
              <a:path w="700277" h="337565">
                <a:moveTo>
                  <a:pt x="397002" y="168402"/>
                </a:moveTo>
                <a:lnTo>
                  <a:pt x="393192" y="169926"/>
                </a:lnTo>
                <a:lnTo>
                  <a:pt x="395630" y="169926"/>
                </a:lnTo>
                <a:lnTo>
                  <a:pt x="397002" y="168402"/>
                </a:lnTo>
                <a:close/>
              </a:path>
              <a:path w="700277" h="337565">
                <a:moveTo>
                  <a:pt x="395630" y="169926"/>
                </a:moveTo>
                <a:lnTo>
                  <a:pt x="393192" y="169926"/>
                </a:lnTo>
                <a:lnTo>
                  <a:pt x="393192" y="172635"/>
                </a:lnTo>
                <a:lnTo>
                  <a:pt x="395630" y="169926"/>
                </a:lnTo>
                <a:close/>
              </a:path>
              <a:path w="700277" h="337565">
                <a:moveTo>
                  <a:pt x="397002" y="169926"/>
                </a:moveTo>
                <a:lnTo>
                  <a:pt x="397002" y="168402"/>
                </a:lnTo>
                <a:lnTo>
                  <a:pt x="395630" y="169926"/>
                </a:lnTo>
                <a:lnTo>
                  <a:pt x="397002" y="169926"/>
                </a:lnTo>
                <a:close/>
              </a:path>
              <a:path w="700277" h="337565">
                <a:moveTo>
                  <a:pt x="619345" y="59435"/>
                </a:moveTo>
                <a:lnTo>
                  <a:pt x="610362" y="59382"/>
                </a:lnTo>
                <a:lnTo>
                  <a:pt x="592074" y="58109"/>
                </a:lnTo>
                <a:lnTo>
                  <a:pt x="579888" y="57528"/>
                </a:lnTo>
                <a:lnTo>
                  <a:pt x="567083" y="57126"/>
                </a:lnTo>
                <a:lnTo>
                  <a:pt x="553991" y="57007"/>
                </a:lnTo>
                <a:lnTo>
                  <a:pt x="541271" y="57244"/>
                </a:lnTo>
                <a:lnTo>
                  <a:pt x="528481" y="57928"/>
                </a:lnTo>
                <a:lnTo>
                  <a:pt x="515915" y="59139"/>
                </a:lnTo>
                <a:lnTo>
                  <a:pt x="503682" y="60960"/>
                </a:lnTo>
                <a:lnTo>
                  <a:pt x="494538" y="64008"/>
                </a:lnTo>
                <a:lnTo>
                  <a:pt x="486156" y="66294"/>
                </a:lnTo>
                <a:lnTo>
                  <a:pt x="478536" y="70104"/>
                </a:lnTo>
                <a:lnTo>
                  <a:pt x="472147" y="73101"/>
                </a:lnTo>
                <a:lnTo>
                  <a:pt x="466039" y="78155"/>
                </a:lnTo>
                <a:lnTo>
                  <a:pt x="461010" y="83058"/>
                </a:lnTo>
                <a:lnTo>
                  <a:pt x="457962" y="85344"/>
                </a:lnTo>
                <a:lnTo>
                  <a:pt x="454914" y="89154"/>
                </a:lnTo>
                <a:lnTo>
                  <a:pt x="451866" y="92202"/>
                </a:lnTo>
                <a:lnTo>
                  <a:pt x="448818" y="96012"/>
                </a:lnTo>
                <a:lnTo>
                  <a:pt x="447294" y="98298"/>
                </a:lnTo>
                <a:lnTo>
                  <a:pt x="447294" y="101346"/>
                </a:lnTo>
                <a:lnTo>
                  <a:pt x="449580" y="103632"/>
                </a:lnTo>
                <a:lnTo>
                  <a:pt x="451866" y="104394"/>
                </a:lnTo>
                <a:lnTo>
                  <a:pt x="451866" y="94488"/>
                </a:lnTo>
                <a:lnTo>
                  <a:pt x="463957" y="94488"/>
                </a:lnTo>
                <a:lnTo>
                  <a:pt x="505474" y="71161"/>
                </a:lnTo>
                <a:lnTo>
                  <a:pt x="544830" y="66989"/>
                </a:lnTo>
                <a:lnTo>
                  <a:pt x="561594" y="67065"/>
                </a:lnTo>
                <a:lnTo>
                  <a:pt x="571879" y="67363"/>
                </a:lnTo>
                <a:lnTo>
                  <a:pt x="582921" y="67788"/>
                </a:lnTo>
                <a:lnTo>
                  <a:pt x="592480" y="67851"/>
                </a:lnTo>
                <a:lnTo>
                  <a:pt x="610362" y="69342"/>
                </a:lnTo>
                <a:lnTo>
                  <a:pt x="617220" y="69341"/>
                </a:lnTo>
                <a:lnTo>
                  <a:pt x="617220" y="60959"/>
                </a:lnTo>
                <a:lnTo>
                  <a:pt x="619345" y="59435"/>
                </a:lnTo>
                <a:close/>
              </a:path>
              <a:path w="700277" h="337565">
                <a:moveTo>
                  <a:pt x="463957" y="94488"/>
                </a:moveTo>
                <a:lnTo>
                  <a:pt x="451866" y="94488"/>
                </a:lnTo>
                <a:lnTo>
                  <a:pt x="455676" y="102870"/>
                </a:lnTo>
                <a:lnTo>
                  <a:pt x="462681" y="95818"/>
                </a:lnTo>
                <a:lnTo>
                  <a:pt x="463957" y="94488"/>
                </a:lnTo>
                <a:close/>
              </a:path>
              <a:path w="700277" h="337565">
                <a:moveTo>
                  <a:pt x="569976" y="99822"/>
                </a:moveTo>
                <a:lnTo>
                  <a:pt x="569214" y="97536"/>
                </a:lnTo>
                <a:lnTo>
                  <a:pt x="567690" y="95250"/>
                </a:lnTo>
                <a:lnTo>
                  <a:pt x="564642" y="94488"/>
                </a:lnTo>
                <a:lnTo>
                  <a:pt x="463957" y="94488"/>
                </a:lnTo>
                <a:lnTo>
                  <a:pt x="462681" y="95818"/>
                </a:lnTo>
                <a:lnTo>
                  <a:pt x="455676" y="102870"/>
                </a:lnTo>
                <a:lnTo>
                  <a:pt x="451866" y="94488"/>
                </a:lnTo>
                <a:lnTo>
                  <a:pt x="451866" y="104394"/>
                </a:lnTo>
                <a:lnTo>
                  <a:pt x="553991" y="104394"/>
                </a:lnTo>
                <a:lnTo>
                  <a:pt x="561594" y="96012"/>
                </a:lnTo>
                <a:lnTo>
                  <a:pt x="564642" y="104394"/>
                </a:lnTo>
                <a:lnTo>
                  <a:pt x="564642" y="107125"/>
                </a:lnTo>
                <a:lnTo>
                  <a:pt x="568452" y="102870"/>
                </a:lnTo>
                <a:lnTo>
                  <a:pt x="569976" y="99822"/>
                </a:lnTo>
                <a:close/>
              </a:path>
              <a:path w="700277" h="337565">
                <a:moveTo>
                  <a:pt x="505968" y="160020"/>
                </a:moveTo>
                <a:lnTo>
                  <a:pt x="503540" y="160020"/>
                </a:lnTo>
                <a:lnTo>
                  <a:pt x="502158" y="161544"/>
                </a:lnTo>
                <a:lnTo>
                  <a:pt x="505968" y="160020"/>
                </a:lnTo>
                <a:close/>
              </a:path>
              <a:path w="700277" h="337565">
                <a:moveTo>
                  <a:pt x="505968" y="169926"/>
                </a:moveTo>
                <a:lnTo>
                  <a:pt x="505968" y="160020"/>
                </a:lnTo>
                <a:lnTo>
                  <a:pt x="502158" y="161544"/>
                </a:lnTo>
                <a:lnTo>
                  <a:pt x="502158" y="169926"/>
                </a:lnTo>
                <a:lnTo>
                  <a:pt x="505968" y="169926"/>
                </a:lnTo>
                <a:close/>
              </a:path>
              <a:path w="700277" h="337565">
                <a:moveTo>
                  <a:pt x="564642" y="107125"/>
                </a:moveTo>
                <a:lnTo>
                  <a:pt x="564642" y="104394"/>
                </a:lnTo>
                <a:lnTo>
                  <a:pt x="553991" y="104394"/>
                </a:lnTo>
                <a:lnTo>
                  <a:pt x="503540" y="160020"/>
                </a:lnTo>
                <a:lnTo>
                  <a:pt x="505968" y="160020"/>
                </a:lnTo>
                <a:lnTo>
                  <a:pt x="505968" y="169926"/>
                </a:lnTo>
                <a:lnTo>
                  <a:pt x="509778" y="168402"/>
                </a:lnTo>
                <a:lnTo>
                  <a:pt x="564642" y="107125"/>
                </a:lnTo>
                <a:close/>
              </a:path>
              <a:path w="700277" h="337565">
                <a:moveTo>
                  <a:pt x="564642" y="104394"/>
                </a:moveTo>
                <a:lnTo>
                  <a:pt x="561594" y="96012"/>
                </a:lnTo>
                <a:lnTo>
                  <a:pt x="553991" y="104394"/>
                </a:lnTo>
                <a:lnTo>
                  <a:pt x="564642" y="104394"/>
                </a:lnTo>
                <a:close/>
              </a:path>
              <a:path w="700277" h="337565">
                <a:moveTo>
                  <a:pt x="621030" y="59435"/>
                </a:moveTo>
                <a:lnTo>
                  <a:pt x="619345" y="59435"/>
                </a:lnTo>
                <a:lnTo>
                  <a:pt x="617220" y="60959"/>
                </a:lnTo>
                <a:lnTo>
                  <a:pt x="621030" y="59435"/>
                </a:lnTo>
                <a:close/>
              </a:path>
              <a:path w="700277" h="337565">
                <a:moveTo>
                  <a:pt x="621030" y="69151"/>
                </a:moveTo>
                <a:lnTo>
                  <a:pt x="621030" y="59435"/>
                </a:lnTo>
                <a:lnTo>
                  <a:pt x="617220" y="60959"/>
                </a:lnTo>
                <a:lnTo>
                  <a:pt x="617220" y="69341"/>
                </a:lnTo>
                <a:lnTo>
                  <a:pt x="620268" y="69341"/>
                </a:lnTo>
                <a:lnTo>
                  <a:pt x="621030" y="69151"/>
                </a:lnTo>
                <a:close/>
              </a:path>
              <a:path w="700277" h="337565">
                <a:moveTo>
                  <a:pt x="694944" y="16686"/>
                </a:moveTo>
                <a:lnTo>
                  <a:pt x="694944" y="16001"/>
                </a:lnTo>
                <a:lnTo>
                  <a:pt x="680989" y="15226"/>
                </a:lnTo>
                <a:lnTo>
                  <a:pt x="619345" y="59435"/>
                </a:lnTo>
                <a:lnTo>
                  <a:pt x="621030" y="59435"/>
                </a:lnTo>
                <a:lnTo>
                  <a:pt x="621030" y="69151"/>
                </a:lnTo>
                <a:lnTo>
                  <a:pt x="623316" y="68580"/>
                </a:lnTo>
                <a:lnTo>
                  <a:pt x="694944" y="16686"/>
                </a:lnTo>
                <a:close/>
              </a:path>
              <a:path w="700277" h="337565">
                <a:moveTo>
                  <a:pt x="694944" y="16001"/>
                </a:moveTo>
                <a:lnTo>
                  <a:pt x="692658" y="6857"/>
                </a:lnTo>
                <a:lnTo>
                  <a:pt x="680989" y="15226"/>
                </a:lnTo>
                <a:lnTo>
                  <a:pt x="694944" y="1600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85137" y="4542345"/>
            <a:ext cx="675596" cy="237680"/>
          </a:xfrm>
          <a:custGeom>
            <a:avLst/>
            <a:gdLst/>
            <a:ahLst/>
            <a:cxnLst/>
            <a:rect l="l" t="t" r="r" b="b"/>
            <a:pathLst>
              <a:path w="675596" h="237680">
                <a:moveTo>
                  <a:pt x="414144" y="4508"/>
                </a:moveTo>
                <a:lnTo>
                  <a:pt x="198244" y="4508"/>
                </a:lnTo>
                <a:lnTo>
                  <a:pt x="135620" y="74460"/>
                </a:lnTo>
                <a:lnTo>
                  <a:pt x="104958" y="109436"/>
                </a:lnTo>
                <a:lnTo>
                  <a:pt x="65193" y="156070"/>
                </a:lnTo>
                <a:lnTo>
                  <a:pt x="36466" y="191046"/>
                </a:lnTo>
                <a:lnTo>
                  <a:pt x="8897" y="226021"/>
                </a:lnTo>
                <a:lnTo>
                  <a:pt x="0" y="237680"/>
                </a:lnTo>
                <a:lnTo>
                  <a:pt x="75589" y="237560"/>
                </a:lnTo>
                <a:lnTo>
                  <a:pt x="126231" y="237205"/>
                </a:lnTo>
                <a:lnTo>
                  <a:pt x="164436" y="236695"/>
                </a:lnTo>
                <a:lnTo>
                  <a:pt x="202891" y="235909"/>
                </a:lnTo>
                <a:lnTo>
                  <a:pt x="295419" y="161338"/>
                </a:lnTo>
                <a:lnTo>
                  <a:pt x="305652" y="150137"/>
                </a:lnTo>
                <a:lnTo>
                  <a:pt x="334122" y="123717"/>
                </a:lnTo>
                <a:lnTo>
                  <a:pt x="375748" y="95934"/>
                </a:lnTo>
                <a:lnTo>
                  <a:pt x="392807" y="87757"/>
                </a:lnTo>
                <a:lnTo>
                  <a:pt x="392807" y="35251"/>
                </a:lnTo>
                <a:lnTo>
                  <a:pt x="401285" y="25004"/>
                </a:lnTo>
                <a:lnTo>
                  <a:pt x="408612" y="14756"/>
                </a:lnTo>
                <a:lnTo>
                  <a:pt x="414144" y="4508"/>
                </a:lnTo>
                <a:close/>
              </a:path>
              <a:path w="675596" h="237680">
                <a:moveTo>
                  <a:pt x="675596" y="11476"/>
                </a:moveTo>
                <a:lnTo>
                  <a:pt x="637990" y="4341"/>
                </a:lnTo>
                <a:lnTo>
                  <a:pt x="587438" y="107"/>
                </a:lnTo>
                <a:lnTo>
                  <a:pt x="566394" y="0"/>
                </a:lnTo>
                <a:lnTo>
                  <a:pt x="553526" y="364"/>
                </a:lnTo>
                <a:lnTo>
                  <a:pt x="503426" y="5285"/>
                </a:lnTo>
                <a:lnTo>
                  <a:pt x="453929" y="16309"/>
                </a:lnTo>
                <a:lnTo>
                  <a:pt x="404682" y="31591"/>
                </a:lnTo>
                <a:lnTo>
                  <a:pt x="392807" y="35251"/>
                </a:lnTo>
                <a:lnTo>
                  <a:pt x="392807" y="87757"/>
                </a:lnTo>
                <a:lnTo>
                  <a:pt x="398906" y="85082"/>
                </a:lnTo>
                <a:lnTo>
                  <a:pt x="411223" y="80387"/>
                </a:lnTo>
                <a:lnTo>
                  <a:pt x="460406" y="70474"/>
                </a:lnTo>
                <a:lnTo>
                  <a:pt x="497341" y="69465"/>
                </a:lnTo>
                <a:lnTo>
                  <a:pt x="508668" y="70009"/>
                </a:lnTo>
                <a:lnTo>
                  <a:pt x="521260" y="70905"/>
                </a:lnTo>
                <a:lnTo>
                  <a:pt x="535204" y="72148"/>
                </a:lnTo>
                <a:lnTo>
                  <a:pt x="550586" y="73732"/>
                </a:lnTo>
                <a:lnTo>
                  <a:pt x="608093" y="45661"/>
                </a:lnTo>
                <a:lnTo>
                  <a:pt x="653375" y="23040"/>
                </a:lnTo>
                <a:lnTo>
                  <a:pt x="664527" y="17287"/>
                </a:lnTo>
                <a:lnTo>
                  <a:pt x="675596" y="1147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69260" y="4536947"/>
            <a:ext cx="698754" cy="248412"/>
          </a:xfrm>
          <a:custGeom>
            <a:avLst/>
            <a:gdLst/>
            <a:ahLst/>
            <a:cxnLst/>
            <a:rect l="l" t="t" r="r" b="b"/>
            <a:pathLst>
              <a:path w="698754" h="248412">
                <a:moveTo>
                  <a:pt x="440436" y="11430"/>
                </a:moveTo>
                <a:lnTo>
                  <a:pt x="440436" y="8382"/>
                </a:lnTo>
                <a:lnTo>
                  <a:pt x="438150" y="6096"/>
                </a:lnTo>
                <a:lnTo>
                  <a:pt x="435864" y="5334"/>
                </a:lnTo>
                <a:lnTo>
                  <a:pt x="214122" y="5334"/>
                </a:lnTo>
                <a:lnTo>
                  <a:pt x="210311" y="6858"/>
                </a:lnTo>
                <a:lnTo>
                  <a:pt x="762" y="240030"/>
                </a:lnTo>
                <a:lnTo>
                  <a:pt x="0" y="242316"/>
                </a:lnTo>
                <a:lnTo>
                  <a:pt x="0" y="245364"/>
                </a:lnTo>
                <a:lnTo>
                  <a:pt x="1523" y="247650"/>
                </a:lnTo>
                <a:lnTo>
                  <a:pt x="4571" y="248412"/>
                </a:lnTo>
                <a:lnTo>
                  <a:pt x="4571" y="238506"/>
                </a:lnTo>
                <a:lnTo>
                  <a:pt x="15914" y="238506"/>
                </a:lnTo>
                <a:lnTo>
                  <a:pt x="214122" y="17955"/>
                </a:lnTo>
                <a:lnTo>
                  <a:pt x="214122" y="15240"/>
                </a:lnTo>
                <a:lnTo>
                  <a:pt x="217932" y="13716"/>
                </a:lnTo>
                <a:lnTo>
                  <a:pt x="217932" y="15240"/>
                </a:lnTo>
                <a:lnTo>
                  <a:pt x="424510" y="15240"/>
                </a:lnTo>
                <a:lnTo>
                  <a:pt x="432053" y="6858"/>
                </a:lnTo>
                <a:lnTo>
                  <a:pt x="435864" y="15240"/>
                </a:lnTo>
                <a:lnTo>
                  <a:pt x="435864" y="17949"/>
                </a:lnTo>
                <a:lnTo>
                  <a:pt x="439673" y="13716"/>
                </a:lnTo>
                <a:lnTo>
                  <a:pt x="440436" y="11430"/>
                </a:lnTo>
                <a:close/>
              </a:path>
              <a:path w="698754" h="248412">
                <a:moveTo>
                  <a:pt x="15914" y="238506"/>
                </a:moveTo>
                <a:lnTo>
                  <a:pt x="4571" y="238506"/>
                </a:lnTo>
                <a:lnTo>
                  <a:pt x="8381" y="246888"/>
                </a:lnTo>
                <a:lnTo>
                  <a:pt x="15914" y="238506"/>
                </a:lnTo>
                <a:close/>
              </a:path>
              <a:path w="698754" h="248412">
                <a:moveTo>
                  <a:pt x="239882" y="238506"/>
                </a:moveTo>
                <a:lnTo>
                  <a:pt x="15914" y="238506"/>
                </a:lnTo>
                <a:lnTo>
                  <a:pt x="8381" y="246888"/>
                </a:lnTo>
                <a:lnTo>
                  <a:pt x="4571" y="238506"/>
                </a:lnTo>
                <a:lnTo>
                  <a:pt x="4571" y="248412"/>
                </a:lnTo>
                <a:lnTo>
                  <a:pt x="238506" y="248411"/>
                </a:lnTo>
                <a:lnTo>
                  <a:pt x="238506" y="240029"/>
                </a:lnTo>
                <a:lnTo>
                  <a:pt x="239882" y="238506"/>
                </a:lnTo>
                <a:close/>
              </a:path>
              <a:path w="698754" h="248412">
                <a:moveTo>
                  <a:pt x="217932" y="13716"/>
                </a:moveTo>
                <a:lnTo>
                  <a:pt x="214122" y="15240"/>
                </a:lnTo>
                <a:lnTo>
                  <a:pt x="216562" y="15240"/>
                </a:lnTo>
                <a:lnTo>
                  <a:pt x="217932" y="13716"/>
                </a:lnTo>
                <a:close/>
              </a:path>
              <a:path w="698754" h="248412">
                <a:moveTo>
                  <a:pt x="216562" y="15240"/>
                </a:moveTo>
                <a:lnTo>
                  <a:pt x="214122" y="15240"/>
                </a:lnTo>
                <a:lnTo>
                  <a:pt x="214122" y="17955"/>
                </a:lnTo>
                <a:lnTo>
                  <a:pt x="216562" y="15240"/>
                </a:lnTo>
                <a:close/>
              </a:path>
              <a:path w="698754" h="248412">
                <a:moveTo>
                  <a:pt x="217932" y="15240"/>
                </a:moveTo>
                <a:lnTo>
                  <a:pt x="217932" y="13716"/>
                </a:lnTo>
                <a:lnTo>
                  <a:pt x="216562" y="15240"/>
                </a:lnTo>
                <a:lnTo>
                  <a:pt x="217932" y="15240"/>
                </a:lnTo>
                <a:close/>
              </a:path>
              <a:path w="698754" h="248412">
                <a:moveTo>
                  <a:pt x="242315" y="238506"/>
                </a:moveTo>
                <a:lnTo>
                  <a:pt x="239882" y="238506"/>
                </a:lnTo>
                <a:lnTo>
                  <a:pt x="238506" y="240029"/>
                </a:lnTo>
                <a:lnTo>
                  <a:pt x="242315" y="238506"/>
                </a:lnTo>
                <a:close/>
              </a:path>
              <a:path w="698754" h="248412">
                <a:moveTo>
                  <a:pt x="242315" y="248411"/>
                </a:moveTo>
                <a:lnTo>
                  <a:pt x="242315" y="238506"/>
                </a:lnTo>
                <a:lnTo>
                  <a:pt x="238506" y="240029"/>
                </a:lnTo>
                <a:lnTo>
                  <a:pt x="238506" y="248411"/>
                </a:lnTo>
                <a:lnTo>
                  <a:pt x="242315" y="248411"/>
                </a:lnTo>
                <a:close/>
              </a:path>
              <a:path w="698754" h="248412">
                <a:moveTo>
                  <a:pt x="563880" y="85725"/>
                </a:moveTo>
                <a:lnTo>
                  <a:pt x="563880" y="76200"/>
                </a:lnTo>
                <a:lnTo>
                  <a:pt x="560832" y="76200"/>
                </a:lnTo>
                <a:lnTo>
                  <a:pt x="560832" y="75645"/>
                </a:lnTo>
                <a:lnTo>
                  <a:pt x="512255" y="69656"/>
                </a:lnTo>
                <a:lnTo>
                  <a:pt x="497512" y="69422"/>
                </a:lnTo>
                <a:lnTo>
                  <a:pt x="484811" y="69836"/>
                </a:lnTo>
                <a:lnTo>
                  <a:pt x="445606" y="75405"/>
                </a:lnTo>
                <a:lnTo>
                  <a:pt x="408615" y="87347"/>
                </a:lnTo>
                <a:lnTo>
                  <a:pt x="373683" y="105675"/>
                </a:lnTo>
                <a:lnTo>
                  <a:pt x="340654" y="130402"/>
                </a:lnTo>
                <a:lnTo>
                  <a:pt x="309372" y="161544"/>
                </a:lnTo>
                <a:lnTo>
                  <a:pt x="239882" y="238506"/>
                </a:lnTo>
                <a:lnTo>
                  <a:pt x="242315" y="238506"/>
                </a:lnTo>
                <a:lnTo>
                  <a:pt x="242315" y="248411"/>
                </a:lnTo>
                <a:lnTo>
                  <a:pt x="246126" y="246888"/>
                </a:lnTo>
                <a:lnTo>
                  <a:pt x="320939" y="163217"/>
                </a:lnTo>
                <a:lnTo>
                  <a:pt x="329698" y="154143"/>
                </a:lnTo>
                <a:lnTo>
                  <a:pt x="358915" y="128383"/>
                </a:lnTo>
                <a:lnTo>
                  <a:pt x="391671" y="106587"/>
                </a:lnTo>
                <a:lnTo>
                  <a:pt x="426844" y="91033"/>
                </a:lnTo>
                <a:lnTo>
                  <a:pt x="438912" y="87630"/>
                </a:lnTo>
                <a:lnTo>
                  <a:pt x="448818" y="84582"/>
                </a:lnTo>
                <a:lnTo>
                  <a:pt x="486835" y="79584"/>
                </a:lnTo>
                <a:lnTo>
                  <a:pt x="497512" y="79258"/>
                </a:lnTo>
                <a:lnTo>
                  <a:pt x="504278" y="79296"/>
                </a:lnTo>
                <a:lnTo>
                  <a:pt x="549906" y="83699"/>
                </a:lnTo>
                <a:lnTo>
                  <a:pt x="560832" y="85811"/>
                </a:lnTo>
                <a:lnTo>
                  <a:pt x="560832" y="76200"/>
                </a:lnTo>
                <a:lnTo>
                  <a:pt x="561666" y="75797"/>
                </a:lnTo>
                <a:lnTo>
                  <a:pt x="561666" y="85972"/>
                </a:lnTo>
                <a:lnTo>
                  <a:pt x="562356" y="86106"/>
                </a:lnTo>
                <a:lnTo>
                  <a:pt x="563880" y="85725"/>
                </a:lnTo>
                <a:close/>
              </a:path>
              <a:path w="698754" h="248412">
                <a:moveTo>
                  <a:pt x="435864" y="17949"/>
                </a:moveTo>
                <a:lnTo>
                  <a:pt x="435864" y="15240"/>
                </a:lnTo>
                <a:lnTo>
                  <a:pt x="424510" y="15240"/>
                </a:lnTo>
                <a:lnTo>
                  <a:pt x="397764" y="44958"/>
                </a:lnTo>
                <a:lnTo>
                  <a:pt x="396240" y="48006"/>
                </a:lnTo>
                <a:lnTo>
                  <a:pt x="397002" y="51054"/>
                </a:lnTo>
                <a:lnTo>
                  <a:pt x="399288" y="52768"/>
                </a:lnTo>
                <a:lnTo>
                  <a:pt x="399288" y="44196"/>
                </a:lnTo>
                <a:lnTo>
                  <a:pt x="413003" y="38100"/>
                </a:lnTo>
                <a:lnTo>
                  <a:pt x="420709" y="34787"/>
                </a:lnTo>
                <a:lnTo>
                  <a:pt x="435864" y="17949"/>
                </a:lnTo>
                <a:close/>
              </a:path>
              <a:path w="698754" h="248412">
                <a:moveTo>
                  <a:pt x="420695" y="34802"/>
                </a:moveTo>
                <a:lnTo>
                  <a:pt x="413003" y="38100"/>
                </a:lnTo>
                <a:lnTo>
                  <a:pt x="399288" y="44196"/>
                </a:lnTo>
                <a:lnTo>
                  <a:pt x="405384" y="51816"/>
                </a:lnTo>
                <a:lnTo>
                  <a:pt x="420695" y="34802"/>
                </a:lnTo>
                <a:close/>
              </a:path>
              <a:path w="698754" h="248412">
                <a:moveTo>
                  <a:pt x="698754" y="16763"/>
                </a:moveTo>
                <a:lnTo>
                  <a:pt x="697230" y="13715"/>
                </a:lnTo>
                <a:lnTo>
                  <a:pt x="694944" y="12191"/>
                </a:lnTo>
                <a:lnTo>
                  <a:pt x="681990" y="9905"/>
                </a:lnTo>
                <a:lnTo>
                  <a:pt x="669036" y="6857"/>
                </a:lnTo>
                <a:lnTo>
                  <a:pt x="656082" y="4571"/>
                </a:lnTo>
                <a:lnTo>
                  <a:pt x="630174" y="1523"/>
                </a:lnTo>
                <a:lnTo>
                  <a:pt x="616458" y="761"/>
                </a:lnTo>
                <a:lnTo>
                  <a:pt x="604844" y="78"/>
                </a:lnTo>
                <a:lnTo>
                  <a:pt x="560756" y="964"/>
                </a:lnTo>
                <a:lnTo>
                  <a:pt x="522366" y="4883"/>
                </a:lnTo>
                <a:lnTo>
                  <a:pt x="473087" y="15907"/>
                </a:lnTo>
                <a:lnTo>
                  <a:pt x="436955" y="28171"/>
                </a:lnTo>
                <a:lnTo>
                  <a:pt x="405384" y="51816"/>
                </a:lnTo>
                <a:lnTo>
                  <a:pt x="399288" y="44196"/>
                </a:lnTo>
                <a:lnTo>
                  <a:pt x="399288" y="52768"/>
                </a:lnTo>
                <a:lnTo>
                  <a:pt x="400050" y="53340"/>
                </a:lnTo>
                <a:lnTo>
                  <a:pt x="403182" y="53302"/>
                </a:lnTo>
                <a:lnTo>
                  <a:pt x="416814" y="47244"/>
                </a:lnTo>
                <a:lnTo>
                  <a:pt x="429768" y="41910"/>
                </a:lnTo>
                <a:lnTo>
                  <a:pt x="441959" y="36576"/>
                </a:lnTo>
                <a:lnTo>
                  <a:pt x="454152" y="32004"/>
                </a:lnTo>
                <a:lnTo>
                  <a:pt x="466344" y="28194"/>
                </a:lnTo>
                <a:lnTo>
                  <a:pt x="479659" y="24529"/>
                </a:lnTo>
                <a:lnTo>
                  <a:pt x="491891" y="20960"/>
                </a:lnTo>
                <a:lnTo>
                  <a:pt x="529389" y="13846"/>
                </a:lnTo>
                <a:lnTo>
                  <a:pt x="577596" y="9953"/>
                </a:lnTo>
                <a:lnTo>
                  <a:pt x="604844" y="9955"/>
                </a:lnTo>
                <a:lnTo>
                  <a:pt x="655243" y="14690"/>
                </a:lnTo>
                <a:lnTo>
                  <a:pt x="679595" y="18889"/>
                </a:lnTo>
                <a:lnTo>
                  <a:pt x="691896" y="12953"/>
                </a:lnTo>
                <a:lnTo>
                  <a:pt x="692658" y="22097"/>
                </a:lnTo>
                <a:lnTo>
                  <a:pt x="692658" y="23577"/>
                </a:lnTo>
                <a:lnTo>
                  <a:pt x="695706" y="22097"/>
                </a:lnTo>
                <a:lnTo>
                  <a:pt x="697992" y="19811"/>
                </a:lnTo>
                <a:lnTo>
                  <a:pt x="698754" y="16763"/>
                </a:lnTo>
                <a:close/>
              </a:path>
              <a:path w="698754" h="248412">
                <a:moveTo>
                  <a:pt x="435864" y="15240"/>
                </a:moveTo>
                <a:lnTo>
                  <a:pt x="432053" y="6858"/>
                </a:lnTo>
                <a:lnTo>
                  <a:pt x="424510" y="15240"/>
                </a:lnTo>
                <a:lnTo>
                  <a:pt x="435864" y="15240"/>
                </a:lnTo>
                <a:close/>
              </a:path>
              <a:path w="698754" h="248412">
                <a:moveTo>
                  <a:pt x="563880" y="76200"/>
                </a:moveTo>
                <a:lnTo>
                  <a:pt x="561666" y="75797"/>
                </a:lnTo>
                <a:lnTo>
                  <a:pt x="560832" y="76200"/>
                </a:lnTo>
                <a:lnTo>
                  <a:pt x="563880" y="76200"/>
                </a:lnTo>
                <a:close/>
              </a:path>
              <a:path w="698754" h="248412">
                <a:moveTo>
                  <a:pt x="692658" y="23577"/>
                </a:moveTo>
                <a:lnTo>
                  <a:pt x="692658" y="22097"/>
                </a:lnTo>
                <a:lnTo>
                  <a:pt x="680466" y="19049"/>
                </a:lnTo>
                <a:lnTo>
                  <a:pt x="679595" y="18889"/>
                </a:lnTo>
                <a:lnTo>
                  <a:pt x="561666" y="75797"/>
                </a:lnTo>
                <a:lnTo>
                  <a:pt x="563880" y="76200"/>
                </a:lnTo>
                <a:lnTo>
                  <a:pt x="563880" y="85725"/>
                </a:lnTo>
                <a:lnTo>
                  <a:pt x="565404" y="85344"/>
                </a:lnTo>
                <a:lnTo>
                  <a:pt x="692658" y="23577"/>
                </a:lnTo>
                <a:close/>
              </a:path>
              <a:path w="698754" h="248412">
                <a:moveTo>
                  <a:pt x="692658" y="22097"/>
                </a:moveTo>
                <a:lnTo>
                  <a:pt x="691896" y="12953"/>
                </a:lnTo>
                <a:lnTo>
                  <a:pt x="679595" y="18889"/>
                </a:lnTo>
                <a:lnTo>
                  <a:pt x="680466" y="19049"/>
                </a:lnTo>
                <a:lnTo>
                  <a:pt x="692658" y="2209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3941" y="5289128"/>
            <a:ext cx="750144" cy="242797"/>
          </a:xfrm>
          <a:custGeom>
            <a:avLst/>
            <a:gdLst/>
            <a:ahLst/>
            <a:cxnLst/>
            <a:rect l="l" t="t" r="r" b="b"/>
            <a:pathLst>
              <a:path w="750144" h="242797">
                <a:moveTo>
                  <a:pt x="750144" y="75343"/>
                </a:moveTo>
                <a:lnTo>
                  <a:pt x="723640" y="38612"/>
                </a:lnTo>
                <a:lnTo>
                  <a:pt x="684172" y="20720"/>
                </a:lnTo>
                <a:lnTo>
                  <a:pt x="640250" y="10446"/>
                </a:lnTo>
                <a:lnTo>
                  <a:pt x="600160" y="5044"/>
                </a:lnTo>
                <a:lnTo>
                  <a:pt x="553979" y="1579"/>
                </a:lnTo>
                <a:lnTo>
                  <a:pt x="507608" y="118"/>
                </a:lnTo>
                <a:lnTo>
                  <a:pt x="466849" y="0"/>
                </a:lnTo>
                <a:lnTo>
                  <a:pt x="451563" y="246"/>
                </a:lnTo>
                <a:lnTo>
                  <a:pt x="404093" y="2061"/>
                </a:lnTo>
                <a:lnTo>
                  <a:pt x="358879" y="5419"/>
                </a:lnTo>
                <a:lnTo>
                  <a:pt x="315214" y="10334"/>
                </a:lnTo>
                <a:lnTo>
                  <a:pt x="273059" y="16815"/>
                </a:lnTo>
                <a:lnTo>
                  <a:pt x="232379" y="24865"/>
                </a:lnTo>
                <a:lnTo>
                  <a:pt x="193136" y="34492"/>
                </a:lnTo>
                <a:lnTo>
                  <a:pt x="148902" y="48087"/>
                </a:lnTo>
                <a:lnTo>
                  <a:pt x="109743" y="63348"/>
                </a:lnTo>
                <a:lnTo>
                  <a:pt x="75482" y="80502"/>
                </a:lnTo>
                <a:lnTo>
                  <a:pt x="37108" y="106711"/>
                </a:lnTo>
                <a:lnTo>
                  <a:pt x="6726" y="139420"/>
                </a:lnTo>
                <a:lnTo>
                  <a:pt x="0" y="158838"/>
                </a:lnTo>
                <a:lnTo>
                  <a:pt x="127" y="167994"/>
                </a:lnTo>
                <a:lnTo>
                  <a:pt x="23965" y="200866"/>
                </a:lnTo>
                <a:lnTo>
                  <a:pt x="58006" y="218249"/>
                </a:lnTo>
                <a:lnTo>
                  <a:pt x="96013" y="229162"/>
                </a:lnTo>
                <a:lnTo>
                  <a:pt x="143064" y="236885"/>
                </a:lnTo>
                <a:lnTo>
                  <a:pt x="184286" y="240618"/>
                </a:lnTo>
                <a:lnTo>
                  <a:pt x="230596" y="242614"/>
                </a:lnTo>
                <a:lnTo>
                  <a:pt x="241300" y="242797"/>
                </a:lnTo>
                <a:lnTo>
                  <a:pt x="241300" y="152070"/>
                </a:lnTo>
                <a:lnTo>
                  <a:pt x="243944" y="142172"/>
                </a:lnTo>
                <a:lnTo>
                  <a:pt x="270959" y="108700"/>
                </a:lnTo>
                <a:lnTo>
                  <a:pt x="313501" y="83555"/>
                </a:lnTo>
                <a:lnTo>
                  <a:pt x="354953" y="69789"/>
                </a:lnTo>
                <a:lnTo>
                  <a:pt x="392481" y="63144"/>
                </a:lnTo>
                <a:lnTo>
                  <a:pt x="431172" y="60874"/>
                </a:lnTo>
                <a:lnTo>
                  <a:pt x="435113" y="60961"/>
                </a:lnTo>
                <a:lnTo>
                  <a:pt x="474256" y="65767"/>
                </a:lnTo>
                <a:lnTo>
                  <a:pt x="507608" y="90570"/>
                </a:lnTo>
                <a:lnTo>
                  <a:pt x="507608" y="220072"/>
                </a:lnTo>
                <a:lnTo>
                  <a:pt x="509299" y="219730"/>
                </a:lnTo>
                <a:lnTo>
                  <a:pt x="551485" y="209840"/>
                </a:lnTo>
                <a:lnTo>
                  <a:pt x="595640" y="196835"/>
                </a:lnTo>
                <a:lnTo>
                  <a:pt x="636324" y="181644"/>
                </a:lnTo>
                <a:lnTo>
                  <a:pt x="671428" y="164826"/>
                </a:lnTo>
                <a:lnTo>
                  <a:pt x="709726" y="139620"/>
                </a:lnTo>
                <a:lnTo>
                  <a:pt x="740788" y="107064"/>
                </a:lnTo>
                <a:lnTo>
                  <a:pt x="749780" y="85517"/>
                </a:lnTo>
                <a:lnTo>
                  <a:pt x="750144" y="75343"/>
                </a:lnTo>
                <a:close/>
              </a:path>
              <a:path w="750144" h="242797">
                <a:moveTo>
                  <a:pt x="507608" y="220072"/>
                </a:moveTo>
                <a:lnTo>
                  <a:pt x="507608" y="90570"/>
                </a:lnTo>
                <a:lnTo>
                  <a:pt x="505365" y="100300"/>
                </a:lnTo>
                <a:lnTo>
                  <a:pt x="498603" y="112113"/>
                </a:lnTo>
                <a:lnTo>
                  <a:pt x="469523" y="141357"/>
                </a:lnTo>
                <a:lnTo>
                  <a:pt x="423404" y="165718"/>
                </a:lnTo>
                <a:lnTo>
                  <a:pt x="375285" y="178153"/>
                </a:lnTo>
                <a:lnTo>
                  <a:pt x="336604" y="181932"/>
                </a:lnTo>
                <a:lnTo>
                  <a:pt x="306509" y="182496"/>
                </a:lnTo>
                <a:lnTo>
                  <a:pt x="291296" y="181265"/>
                </a:lnTo>
                <a:lnTo>
                  <a:pt x="248137" y="166822"/>
                </a:lnTo>
                <a:lnTo>
                  <a:pt x="241300" y="152070"/>
                </a:lnTo>
                <a:lnTo>
                  <a:pt x="241300" y="242797"/>
                </a:lnTo>
                <a:lnTo>
                  <a:pt x="291296" y="242741"/>
                </a:lnTo>
                <a:lnTo>
                  <a:pt x="329599" y="241593"/>
                </a:lnTo>
                <a:lnTo>
                  <a:pt x="376431" y="238681"/>
                </a:lnTo>
                <a:lnTo>
                  <a:pt x="421944" y="234098"/>
                </a:lnTo>
                <a:lnTo>
                  <a:pt x="466849" y="227682"/>
                </a:lnTo>
                <a:lnTo>
                  <a:pt x="495037" y="222619"/>
                </a:lnTo>
                <a:lnTo>
                  <a:pt x="507608" y="22007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88488" y="5283803"/>
            <a:ext cx="760730" cy="253650"/>
          </a:xfrm>
          <a:custGeom>
            <a:avLst/>
            <a:gdLst/>
            <a:ahLst/>
            <a:cxnLst/>
            <a:rect l="l" t="t" r="r" b="b"/>
            <a:pathLst>
              <a:path w="760730" h="253650">
                <a:moveTo>
                  <a:pt x="760729" y="78199"/>
                </a:moveTo>
                <a:lnTo>
                  <a:pt x="734059" y="41049"/>
                </a:lnTo>
                <a:lnTo>
                  <a:pt x="693419" y="22636"/>
                </a:lnTo>
                <a:lnTo>
                  <a:pt x="645159" y="10829"/>
                </a:lnTo>
                <a:lnTo>
                  <a:pt x="598169" y="4286"/>
                </a:lnTo>
                <a:lnTo>
                  <a:pt x="552449" y="1428"/>
                </a:lnTo>
                <a:lnTo>
                  <a:pt x="532129" y="666"/>
                </a:lnTo>
                <a:lnTo>
                  <a:pt x="515619" y="84"/>
                </a:lnTo>
                <a:lnTo>
                  <a:pt x="482599" y="0"/>
                </a:lnTo>
                <a:lnTo>
                  <a:pt x="447039" y="666"/>
                </a:lnTo>
                <a:lnTo>
                  <a:pt x="408939" y="2190"/>
                </a:lnTo>
                <a:lnTo>
                  <a:pt x="367029" y="5554"/>
                </a:lnTo>
                <a:lnTo>
                  <a:pt x="322579" y="9469"/>
                </a:lnTo>
                <a:lnTo>
                  <a:pt x="273049" y="17174"/>
                </a:lnTo>
                <a:lnTo>
                  <a:pt x="233679" y="25807"/>
                </a:lnTo>
                <a:lnTo>
                  <a:pt x="189229" y="37267"/>
                </a:lnTo>
                <a:lnTo>
                  <a:pt x="144779" y="51577"/>
                </a:lnTo>
                <a:lnTo>
                  <a:pt x="102869" y="68765"/>
                </a:lnTo>
                <a:lnTo>
                  <a:pt x="63499" y="88854"/>
                </a:lnTo>
                <a:lnTo>
                  <a:pt x="33019" y="111869"/>
                </a:lnTo>
                <a:lnTo>
                  <a:pt x="3809" y="151936"/>
                </a:lnTo>
                <a:lnTo>
                  <a:pt x="0" y="166782"/>
                </a:lnTo>
                <a:lnTo>
                  <a:pt x="0" y="173640"/>
                </a:lnTo>
                <a:lnTo>
                  <a:pt x="1269" y="179072"/>
                </a:lnTo>
                <a:lnTo>
                  <a:pt x="6349" y="190616"/>
                </a:lnTo>
                <a:lnTo>
                  <a:pt x="8889" y="193559"/>
                </a:lnTo>
                <a:lnTo>
                  <a:pt x="8889" y="166782"/>
                </a:lnTo>
                <a:lnTo>
                  <a:pt x="8969" y="167163"/>
                </a:lnTo>
                <a:lnTo>
                  <a:pt x="10159" y="161448"/>
                </a:lnTo>
                <a:lnTo>
                  <a:pt x="10159" y="162210"/>
                </a:lnTo>
                <a:lnTo>
                  <a:pt x="11429" y="159162"/>
                </a:lnTo>
                <a:lnTo>
                  <a:pt x="11429" y="156876"/>
                </a:lnTo>
                <a:lnTo>
                  <a:pt x="15239" y="150018"/>
                </a:lnTo>
                <a:lnTo>
                  <a:pt x="50799" y="109582"/>
                </a:lnTo>
                <a:lnTo>
                  <a:pt x="86359" y="87023"/>
                </a:lnTo>
                <a:lnTo>
                  <a:pt x="128269" y="67788"/>
                </a:lnTo>
                <a:lnTo>
                  <a:pt x="173989" y="51706"/>
                </a:lnTo>
                <a:lnTo>
                  <a:pt x="222249" y="38610"/>
                </a:lnTo>
                <a:lnTo>
                  <a:pt x="270509" y="28330"/>
                </a:lnTo>
                <a:lnTo>
                  <a:pt x="317499" y="20699"/>
                </a:lnTo>
                <a:lnTo>
                  <a:pt x="359409" y="15546"/>
                </a:lnTo>
                <a:lnTo>
                  <a:pt x="412749" y="11949"/>
                </a:lnTo>
                <a:lnTo>
                  <a:pt x="482599" y="9909"/>
                </a:lnTo>
                <a:lnTo>
                  <a:pt x="518159" y="9957"/>
                </a:lnTo>
                <a:lnTo>
                  <a:pt x="560069" y="11507"/>
                </a:lnTo>
                <a:lnTo>
                  <a:pt x="604519" y="15101"/>
                </a:lnTo>
                <a:lnTo>
                  <a:pt x="651509" y="21989"/>
                </a:lnTo>
                <a:lnTo>
                  <a:pt x="694690" y="33312"/>
                </a:lnTo>
                <a:lnTo>
                  <a:pt x="730249" y="50209"/>
                </a:lnTo>
                <a:lnTo>
                  <a:pt x="750569" y="78390"/>
                </a:lnTo>
                <a:lnTo>
                  <a:pt x="750569" y="112525"/>
                </a:lnTo>
                <a:lnTo>
                  <a:pt x="755649" y="103069"/>
                </a:lnTo>
                <a:lnTo>
                  <a:pt x="759459" y="90068"/>
                </a:lnTo>
                <a:lnTo>
                  <a:pt x="760729" y="78199"/>
                </a:lnTo>
                <a:close/>
              </a:path>
              <a:path w="760730" h="253650">
                <a:moveTo>
                  <a:pt x="8969" y="167163"/>
                </a:moveTo>
                <a:lnTo>
                  <a:pt x="8889" y="166782"/>
                </a:lnTo>
                <a:lnTo>
                  <a:pt x="8889" y="167544"/>
                </a:lnTo>
                <a:lnTo>
                  <a:pt x="8969" y="167163"/>
                </a:lnTo>
                <a:close/>
              </a:path>
              <a:path w="760730" h="253650">
                <a:moveTo>
                  <a:pt x="750569" y="112525"/>
                </a:moveTo>
                <a:lnTo>
                  <a:pt x="750569" y="82200"/>
                </a:lnTo>
                <a:lnTo>
                  <a:pt x="742949" y="105949"/>
                </a:lnTo>
                <a:lnTo>
                  <a:pt x="726440" y="127931"/>
                </a:lnTo>
                <a:lnTo>
                  <a:pt x="674369" y="166474"/>
                </a:lnTo>
                <a:lnTo>
                  <a:pt x="638809" y="182975"/>
                </a:lnTo>
                <a:lnTo>
                  <a:pt x="598169" y="197590"/>
                </a:lnTo>
                <a:lnTo>
                  <a:pt x="553719" y="210289"/>
                </a:lnTo>
                <a:lnTo>
                  <a:pt x="506729" y="221041"/>
                </a:lnTo>
                <a:lnTo>
                  <a:pt x="457199" y="229817"/>
                </a:lnTo>
                <a:lnTo>
                  <a:pt x="407669" y="236586"/>
                </a:lnTo>
                <a:lnTo>
                  <a:pt x="355599" y="241320"/>
                </a:lnTo>
                <a:lnTo>
                  <a:pt x="304799" y="243987"/>
                </a:lnTo>
                <a:lnTo>
                  <a:pt x="251459" y="244432"/>
                </a:lnTo>
                <a:lnTo>
                  <a:pt x="208279" y="243004"/>
                </a:lnTo>
                <a:lnTo>
                  <a:pt x="163829" y="239293"/>
                </a:lnTo>
                <a:lnTo>
                  <a:pt x="123189" y="233397"/>
                </a:lnTo>
                <a:lnTo>
                  <a:pt x="57149" y="214928"/>
                </a:lnTo>
                <a:lnTo>
                  <a:pt x="16509" y="187356"/>
                </a:lnTo>
                <a:lnTo>
                  <a:pt x="12699" y="182022"/>
                </a:lnTo>
                <a:lnTo>
                  <a:pt x="12699" y="182784"/>
                </a:lnTo>
                <a:lnTo>
                  <a:pt x="11429" y="177450"/>
                </a:lnTo>
                <a:lnTo>
                  <a:pt x="11429" y="178212"/>
                </a:lnTo>
                <a:lnTo>
                  <a:pt x="10159" y="172116"/>
                </a:lnTo>
                <a:lnTo>
                  <a:pt x="10159" y="172878"/>
                </a:lnTo>
                <a:lnTo>
                  <a:pt x="8969" y="167163"/>
                </a:lnTo>
                <a:lnTo>
                  <a:pt x="8889" y="167544"/>
                </a:lnTo>
                <a:lnTo>
                  <a:pt x="8889" y="193559"/>
                </a:lnTo>
                <a:lnTo>
                  <a:pt x="15239" y="200915"/>
                </a:lnTo>
                <a:lnTo>
                  <a:pt x="25399" y="209874"/>
                </a:lnTo>
                <a:lnTo>
                  <a:pt x="38099" y="217395"/>
                </a:lnTo>
                <a:lnTo>
                  <a:pt x="49529" y="223383"/>
                </a:lnTo>
                <a:lnTo>
                  <a:pt x="60959" y="227742"/>
                </a:lnTo>
                <a:lnTo>
                  <a:pt x="69849" y="231552"/>
                </a:lnTo>
                <a:lnTo>
                  <a:pt x="111759" y="241759"/>
                </a:lnTo>
                <a:lnTo>
                  <a:pt x="161289" y="248699"/>
                </a:lnTo>
                <a:lnTo>
                  <a:pt x="199389" y="251395"/>
                </a:lnTo>
                <a:lnTo>
                  <a:pt x="251459" y="253650"/>
                </a:lnTo>
                <a:lnTo>
                  <a:pt x="292099" y="253555"/>
                </a:lnTo>
                <a:lnTo>
                  <a:pt x="350519" y="251364"/>
                </a:lnTo>
                <a:lnTo>
                  <a:pt x="405129" y="246875"/>
                </a:lnTo>
                <a:lnTo>
                  <a:pt x="447039" y="241883"/>
                </a:lnTo>
                <a:lnTo>
                  <a:pt x="490219" y="235029"/>
                </a:lnTo>
                <a:lnTo>
                  <a:pt x="534669" y="226086"/>
                </a:lnTo>
                <a:lnTo>
                  <a:pt x="577849" y="214828"/>
                </a:lnTo>
                <a:lnTo>
                  <a:pt x="619759" y="201028"/>
                </a:lnTo>
                <a:lnTo>
                  <a:pt x="659129" y="184459"/>
                </a:lnTo>
                <a:lnTo>
                  <a:pt x="694690" y="164897"/>
                </a:lnTo>
                <a:lnTo>
                  <a:pt x="739140" y="129444"/>
                </a:lnTo>
                <a:lnTo>
                  <a:pt x="748029" y="117252"/>
                </a:lnTo>
                <a:lnTo>
                  <a:pt x="750569" y="112525"/>
                </a:lnTo>
                <a:close/>
              </a:path>
              <a:path w="760730" h="253650">
                <a:moveTo>
                  <a:pt x="12699" y="156114"/>
                </a:moveTo>
                <a:lnTo>
                  <a:pt x="11429" y="156876"/>
                </a:lnTo>
                <a:lnTo>
                  <a:pt x="11429" y="159162"/>
                </a:lnTo>
                <a:lnTo>
                  <a:pt x="12699" y="156114"/>
                </a:lnTo>
                <a:close/>
              </a:path>
              <a:path w="760730" h="253650">
                <a:moveTo>
                  <a:pt x="518159" y="102012"/>
                </a:moveTo>
                <a:lnTo>
                  <a:pt x="518159" y="94646"/>
                </a:lnTo>
                <a:lnTo>
                  <a:pt x="515619" y="88296"/>
                </a:lnTo>
                <a:lnTo>
                  <a:pt x="515619" y="87534"/>
                </a:lnTo>
                <a:lnTo>
                  <a:pt x="514349" y="85248"/>
                </a:lnTo>
                <a:lnTo>
                  <a:pt x="514349" y="84486"/>
                </a:lnTo>
                <a:lnTo>
                  <a:pt x="513079" y="82200"/>
                </a:lnTo>
                <a:lnTo>
                  <a:pt x="478789" y="65436"/>
                </a:lnTo>
                <a:lnTo>
                  <a:pt x="422909" y="61626"/>
                </a:lnTo>
                <a:lnTo>
                  <a:pt x="410209" y="62388"/>
                </a:lnTo>
                <a:lnTo>
                  <a:pt x="364489" y="69001"/>
                </a:lnTo>
                <a:lnTo>
                  <a:pt x="326389" y="79736"/>
                </a:lnTo>
                <a:lnTo>
                  <a:pt x="290829" y="96723"/>
                </a:lnTo>
                <a:lnTo>
                  <a:pt x="260349" y="121240"/>
                </a:lnTo>
                <a:lnTo>
                  <a:pt x="241299" y="150018"/>
                </a:lnTo>
                <a:lnTo>
                  <a:pt x="241299" y="163734"/>
                </a:lnTo>
                <a:lnTo>
                  <a:pt x="242569" y="166020"/>
                </a:lnTo>
                <a:lnTo>
                  <a:pt x="242569" y="166782"/>
                </a:lnTo>
                <a:lnTo>
                  <a:pt x="243839" y="169068"/>
                </a:lnTo>
                <a:lnTo>
                  <a:pt x="246379" y="172182"/>
                </a:lnTo>
                <a:lnTo>
                  <a:pt x="251459" y="176903"/>
                </a:lnTo>
                <a:lnTo>
                  <a:pt x="251459" y="159924"/>
                </a:lnTo>
                <a:lnTo>
                  <a:pt x="255269" y="145641"/>
                </a:lnTo>
                <a:lnTo>
                  <a:pt x="299719" y="102600"/>
                </a:lnTo>
                <a:lnTo>
                  <a:pt x="347979" y="83399"/>
                </a:lnTo>
                <a:lnTo>
                  <a:pt x="387349" y="74867"/>
                </a:lnTo>
                <a:lnTo>
                  <a:pt x="422909" y="71532"/>
                </a:lnTo>
                <a:lnTo>
                  <a:pt x="448309" y="71633"/>
                </a:lnTo>
                <a:lnTo>
                  <a:pt x="494029" y="81077"/>
                </a:lnTo>
                <a:lnTo>
                  <a:pt x="506729" y="90582"/>
                </a:lnTo>
                <a:lnTo>
                  <a:pt x="506729" y="91344"/>
                </a:lnTo>
                <a:lnTo>
                  <a:pt x="507999" y="92868"/>
                </a:lnTo>
                <a:lnTo>
                  <a:pt x="507999" y="121022"/>
                </a:lnTo>
                <a:lnTo>
                  <a:pt x="510539" y="118014"/>
                </a:lnTo>
                <a:lnTo>
                  <a:pt x="511809" y="114966"/>
                </a:lnTo>
                <a:lnTo>
                  <a:pt x="514349" y="111156"/>
                </a:lnTo>
                <a:lnTo>
                  <a:pt x="518159" y="102012"/>
                </a:lnTo>
                <a:close/>
              </a:path>
              <a:path w="760730" h="253650">
                <a:moveTo>
                  <a:pt x="507999" y="121022"/>
                </a:moveTo>
                <a:lnTo>
                  <a:pt x="507999" y="94392"/>
                </a:lnTo>
                <a:lnTo>
                  <a:pt x="504189" y="107823"/>
                </a:lnTo>
                <a:lnTo>
                  <a:pt x="497839" y="118212"/>
                </a:lnTo>
                <a:lnTo>
                  <a:pt x="466089" y="146213"/>
                </a:lnTo>
                <a:lnTo>
                  <a:pt x="430529" y="165475"/>
                </a:lnTo>
                <a:lnTo>
                  <a:pt x="391159" y="176677"/>
                </a:lnTo>
                <a:lnTo>
                  <a:pt x="340359" y="182718"/>
                </a:lnTo>
                <a:lnTo>
                  <a:pt x="326389" y="183044"/>
                </a:lnTo>
                <a:lnTo>
                  <a:pt x="322579" y="183014"/>
                </a:lnTo>
                <a:lnTo>
                  <a:pt x="281939" y="179397"/>
                </a:lnTo>
                <a:lnTo>
                  <a:pt x="251459" y="162210"/>
                </a:lnTo>
                <a:lnTo>
                  <a:pt x="251459" y="176903"/>
                </a:lnTo>
                <a:lnTo>
                  <a:pt x="255269" y="180445"/>
                </a:lnTo>
                <a:lnTo>
                  <a:pt x="267969" y="186225"/>
                </a:lnTo>
                <a:lnTo>
                  <a:pt x="280669" y="188880"/>
                </a:lnTo>
                <a:lnTo>
                  <a:pt x="290829" y="191166"/>
                </a:lnTo>
                <a:lnTo>
                  <a:pt x="302259" y="192013"/>
                </a:lnTo>
                <a:lnTo>
                  <a:pt x="313689" y="192766"/>
                </a:lnTo>
                <a:lnTo>
                  <a:pt x="325119" y="193452"/>
                </a:lnTo>
                <a:lnTo>
                  <a:pt x="347979" y="192211"/>
                </a:lnTo>
                <a:lnTo>
                  <a:pt x="387349" y="187588"/>
                </a:lnTo>
                <a:lnTo>
                  <a:pt x="425449" y="177683"/>
                </a:lnTo>
                <a:lnTo>
                  <a:pt x="461009" y="161518"/>
                </a:lnTo>
                <a:lnTo>
                  <a:pt x="492759" y="138118"/>
                </a:lnTo>
                <a:lnTo>
                  <a:pt x="501649" y="128540"/>
                </a:lnTo>
                <a:lnTo>
                  <a:pt x="507999" y="12102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47647" y="6028307"/>
            <a:ext cx="798114" cy="237619"/>
          </a:xfrm>
          <a:custGeom>
            <a:avLst/>
            <a:gdLst/>
            <a:ahLst/>
            <a:cxnLst/>
            <a:rect l="l" t="t" r="r" b="b"/>
            <a:pathLst>
              <a:path w="798114" h="237619">
                <a:moveTo>
                  <a:pt x="416731" y="5209"/>
                </a:moveTo>
                <a:lnTo>
                  <a:pt x="200860" y="5209"/>
                </a:lnTo>
                <a:lnTo>
                  <a:pt x="107080" y="109813"/>
                </a:lnTo>
                <a:lnTo>
                  <a:pt x="76714" y="144619"/>
                </a:lnTo>
                <a:lnTo>
                  <a:pt x="37449" y="191064"/>
                </a:lnTo>
                <a:lnTo>
                  <a:pt x="9167" y="225966"/>
                </a:lnTo>
                <a:lnTo>
                  <a:pt x="0" y="237619"/>
                </a:lnTo>
                <a:lnTo>
                  <a:pt x="96885" y="237498"/>
                </a:lnTo>
                <a:lnTo>
                  <a:pt x="158873" y="237162"/>
                </a:lnTo>
                <a:lnTo>
                  <a:pt x="202923" y="236718"/>
                </a:lnTo>
                <a:lnTo>
                  <a:pt x="330919" y="123293"/>
                </a:lnTo>
                <a:lnTo>
                  <a:pt x="340355" y="113899"/>
                </a:lnTo>
                <a:lnTo>
                  <a:pt x="371539" y="91626"/>
                </a:lnTo>
                <a:lnTo>
                  <a:pt x="393744" y="82419"/>
                </a:lnTo>
                <a:lnTo>
                  <a:pt x="393744" y="35006"/>
                </a:lnTo>
                <a:lnTo>
                  <a:pt x="402431" y="25036"/>
                </a:lnTo>
                <a:lnTo>
                  <a:pt x="410330" y="14933"/>
                </a:lnTo>
                <a:lnTo>
                  <a:pt x="416731" y="5209"/>
                </a:lnTo>
                <a:close/>
              </a:path>
              <a:path w="798114" h="237619">
                <a:moveTo>
                  <a:pt x="798114" y="53363"/>
                </a:moveTo>
                <a:lnTo>
                  <a:pt x="777970" y="19081"/>
                </a:lnTo>
                <a:lnTo>
                  <a:pt x="739283" y="6610"/>
                </a:lnTo>
                <a:lnTo>
                  <a:pt x="699028" y="1526"/>
                </a:lnTo>
                <a:lnTo>
                  <a:pt x="632335" y="0"/>
                </a:lnTo>
                <a:lnTo>
                  <a:pt x="619745" y="275"/>
                </a:lnTo>
                <a:lnTo>
                  <a:pt x="570157" y="3170"/>
                </a:lnTo>
                <a:lnTo>
                  <a:pt x="532300" y="7532"/>
                </a:lnTo>
                <a:lnTo>
                  <a:pt x="493670" y="14013"/>
                </a:lnTo>
                <a:lnTo>
                  <a:pt x="431048" y="27340"/>
                </a:lnTo>
                <a:lnTo>
                  <a:pt x="416731" y="30378"/>
                </a:lnTo>
                <a:lnTo>
                  <a:pt x="405713" y="32649"/>
                </a:lnTo>
                <a:lnTo>
                  <a:pt x="393744" y="35006"/>
                </a:lnTo>
                <a:lnTo>
                  <a:pt x="393744" y="82419"/>
                </a:lnTo>
                <a:lnTo>
                  <a:pt x="441133" y="72133"/>
                </a:lnTo>
                <a:lnTo>
                  <a:pt x="484274" y="70164"/>
                </a:lnTo>
                <a:lnTo>
                  <a:pt x="498045" y="71041"/>
                </a:lnTo>
                <a:lnTo>
                  <a:pt x="533033" y="88714"/>
                </a:lnTo>
                <a:lnTo>
                  <a:pt x="533033" y="236295"/>
                </a:lnTo>
                <a:lnTo>
                  <a:pt x="546996" y="235825"/>
                </a:lnTo>
                <a:lnTo>
                  <a:pt x="585483" y="233997"/>
                </a:lnTo>
                <a:lnTo>
                  <a:pt x="624829" y="231220"/>
                </a:lnTo>
                <a:lnTo>
                  <a:pt x="779380" y="87013"/>
                </a:lnTo>
                <a:lnTo>
                  <a:pt x="794938" y="63767"/>
                </a:lnTo>
                <a:lnTo>
                  <a:pt x="798114" y="53363"/>
                </a:lnTo>
                <a:close/>
              </a:path>
              <a:path w="798114" h="237619">
                <a:moveTo>
                  <a:pt x="533033" y="236295"/>
                </a:moveTo>
                <a:lnTo>
                  <a:pt x="533033" y="88714"/>
                </a:lnTo>
                <a:lnTo>
                  <a:pt x="528996" y="99059"/>
                </a:lnTo>
                <a:lnTo>
                  <a:pt x="518159" y="112673"/>
                </a:lnTo>
                <a:lnTo>
                  <a:pt x="475489" y="160729"/>
                </a:lnTo>
                <a:lnTo>
                  <a:pt x="450416" y="189563"/>
                </a:lnTo>
                <a:lnTo>
                  <a:pt x="418133" y="228008"/>
                </a:lnTo>
                <a:lnTo>
                  <a:pt x="410330" y="237619"/>
                </a:lnTo>
                <a:lnTo>
                  <a:pt x="459528" y="237518"/>
                </a:lnTo>
                <a:lnTo>
                  <a:pt x="484274" y="237304"/>
                </a:lnTo>
                <a:lnTo>
                  <a:pt x="505955" y="236963"/>
                </a:lnTo>
                <a:lnTo>
                  <a:pt x="521727" y="236615"/>
                </a:lnTo>
                <a:lnTo>
                  <a:pt x="533033" y="23629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33624" y="6022847"/>
            <a:ext cx="817976" cy="248412"/>
          </a:xfrm>
          <a:custGeom>
            <a:avLst/>
            <a:gdLst/>
            <a:ahLst/>
            <a:cxnLst/>
            <a:rect l="l" t="t" r="r" b="b"/>
            <a:pathLst>
              <a:path w="817976" h="248412">
                <a:moveTo>
                  <a:pt x="439674" y="11430"/>
                </a:moveTo>
                <a:lnTo>
                  <a:pt x="439674" y="8382"/>
                </a:lnTo>
                <a:lnTo>
                  <a:pt x="437388" y="6096"/>
                </a:lnTo>
                <a:lnTo>
                  <a:pt x="435102" y="5334"/>
                </a:lnTo>
                <a:lnTo>
                  <a:pt x="214884" y="5334"/>
                </a:lnTo>
                <a:lnTo>
                  <a:pt x="211074" y="6858"/>
                </a:lnTo>
                <a:lnTo>
                  <a:pt x="1524" y="240030"/>
                </a:lnTo>
                <a:lnTo>
                  <a:pt x="0" y="243078"/>
                </a:lnTo>
                <a:lnTo>
                  <a:pt x="762" y="245364"/>
                </a:lnTo>
                <a:lnTo>
                  <a:pt x="2285" y="247650"/>
                </a:lnTo>
                <a:lnTo>
                  <a:pt x="5334" y="248412"/>
                </a:lnTo>
                <a:lnTo>
                  <a:pt x="5334" y="238506"/>
                </a:lnTo>
                <a:lnTo>
                  <a:pt x="15942" y="238506"/>
                </a:lnTo>
                <a:lnTo>
                  <a:pt x="214884" y="17940"/>
                </a:lnTo>
                <a:lnTo>
                  <a:pt x="214884" y="15240"/>
                </a:lnTo>
                <a:lnTo>
                  <a:pt x="218694" y="13716"/>
                </a:lnTo>
                <a:lnTo>
                  <a:pt x="218694" y="15240"/>
                </a:lnTo>
                <a:lnTo>
                  <a:pt x="423748" y="15240"/>
                </a:lnTo>
                <a:lnTo>
                  <a:pt x="431292" y="6858"/>
                </a:lnTo>
                <a:lnTo>
                  <a:pt x="435102" y="15240"/>
                </a:lnTo>
                <a:lnTo>
                  <a:pt x="435102" y="17949"/>
                </a:lnTo>
                <a:lnTo>
                  <a:pt x="438912" y="13716"/>
                </a:lnTo>
                <a:lnTo>
                  <a:pt x="439674" y="11430"/>
                </a:lnTo>
                <a:close/>
              </a:path>
              <a:path w="817976" h="248412">
                <a:moveTo>
                  <a:pt x="15942" y="238506"/>
                </a:moveTo>
                <a:lnTo>
                  <a:pt x="5334" y="238506"/>
                </a:lnTo>
                <a:lnTo>
                  <a:pt x="8382" y="246888"/>
                </a:lnTo>
                <a:lnTo>
                  <a:pt x="15942" y="238506"/>
                </a:lnTo>
                <a:close/>
              </a:path>
              <a:path w="817976" h="248412">
                <a:moveTo>
                  <a:pt x="239112" y="238506"/>
                </a:moveTo>
                <a:lnTo>
                  <a:pt x="15942" y="238506"/>
                </a:lnTo>
                <a:lnTo>
                  <a:pt x="8382" y="246888"/>
                </a:lnTo>
                <a:lnTo>
                  <a:pt x="5334" y="238506"/>
                </a:lnTo>
                <a:lnTo>
                  <a:pt x="5334" y="248412"/>
                </a:lnTo>
                <a:lnTo>
                  <a:pt x="237744" y="248412"/>
                </a:lnTo>
                <a:lnTo>
                  <a:pt x="237744" y="240030"/>
                </a:lnTo>
                <a:lnTo>
                  <a:pt x="239112" y="238506"/>
                </a:lnTo>
                <a:close/>
              </a:path>
              <a:path w="817976" h="248412">
                <a:moveTo>
                  <a:pt x="218694" y="13716"/>
                </a:moveTo>
                <a:lnTo>
                  <a:pt x="214884" y="15240"/>
                </a:lnTo>
                <a:lnTo>
                  <a:pt x="217319" y="15240"/>
                </a:lnTo>
                <a:lnTo>
                  <a:pt x="218694" y="13716"/>
                </a:lnTo>
                <a:close/>
              </a:path>
              <a:path w="817976" h="248412">
                <a:moveTo>
                  <a:pt x="217319" y="15240"/>
                </a:moveTo>
                <a:lnTo>
                  <a:pt x="214884" y="15240"/>
                </a:lnTo>
                <a:lnTo>
                  <a:pt x="214884" y="17940"/>
                </a:lnTo>
                <a:lnTo>
                  <a:pt x="217319" y="15240"/>
                </a:lnTo>
                <a:close/>
              </a:path>
              <a:path w="817976" h="248412">
                <a:moveTo>
                  <a:pt x="218694" y="15240"/>
                </a:moveTo>
                <a:lnTo>
                  <a:pt x="218694" y="13716"/>
                </a:lnTo>
                <a:lnTo>
                  <a:pt x="217319" y="15240"/>
                </a:lnTo>
                <a:lnTo>
                  <a:pt x="218694" y="15240"/>
                </a:lnTo>
                <a:close/>
              </a:path>
              <a:path w="817976" h="248412">
                <a:moveTo>
                  <a:pt x="241554" y="238506"/>
                </a:moveTo>
                <a:lnTo>
                  <a:pt x="239112" y="238506"/>
                </a:lnTo>
                <a:lnTo>
                  <a:pt x="237744" y="240030"/>
                </a:lnTo>
                <a:lnTo>
                  <a:pt x="241554" y="238506"/>
                </a:lnTo>
                <a:close/>
              </a:path>
              <a:path w="817976" h="248412">
                <a:moveTo>
                  <a:pt x="241554" y="248412"/>
                </a:moveTo>
                <a:lnTo>
                  <a:pt x="241554" y="238506"/>
                </a:lnTo>
                <a:lnTo>
                  <a:pt x="237744" y="240030"/>
                </a:lnTo>
                <a:lnTo>
                  <a:pt x="237744" y="248412"/>
                </a:lnTo>
                <a:lnTo>
                  <a:pt x="241554" y="248412"/>
                </a:lnTo>
                <a:close/>
              </a:path>
              <a:path w="817976" h="248412">
                <a:moveTo>
                  <a:pt x="551872" y="95859"/>
                </a:moveTo>
                <a:lnTo>
                  <a:pt x="515629" y="71608"/>
                </a:lnTo>
                <a:lnTo>
                  <a:pt x="485394" y="70184"/>
                </a:lnTo>
                <a:lnTo>
                  <a:pt x="475806" y="70360"/>
                </a:lnTo>
                <a:lnTo>
                  <a:pt x="436952" y="74884"/>
                </a:lnTo>
                <a:lnTo>
                  <a:pt x="399288" y="85808"/>
                </a:lnTo>
                <a:lnTo>
                  <a:pt x="365378" y="103899"/>
                </a:lnTo>
                <a:lnTo>
                  <a:pt x="239112" y="238506"/>
                </a:lnTo>
                <a:lnTo>
                  <a:pt x="241554" y="238506"/>
                </a:lnTo>
                <a:lnTo>
                  <a:pt x="241554" y="248412"/>
                </a:lnTo>
                <a:lnTo>
                  <a:pt x="245364" y="246888"/>
                </a:lnTo>
                <a:lnTo>
                  <a:pt x="352806" y="127254"/>
                </a:lnTo>
                <a:lnTo>
                  <a:pt x="360426" y="120396"/>
                </a:lnTo>
                <a:lnTo>
                  <a:pt x="400508" y="95545"/>
                </a:lnTo>
                <a:lnTo>
                  <a:pt x="437618" y="84873"/>
                </a:lnTo>
                <a:lnTo>
                  <a:pt x="478170" y="80094"/>
                </a:lnTo>
                <a:lnTo>
                  <a:pt x="491347" y="79904"/>
                </a:lnTo>
                <a:lnTo>
                  <a:pt x="503959" y="80448"/>
                </a:lnTo>
                <a:lnTo>
                  <a:pt x="515874" y="81767"/>
                </a:lnTo>
                <a:lnTo>
                  <a:pt x="526542" y="83820"/>
                </a:lnTo>
                <a:lnTo>
                  <a:pt x="531876" y="84582"/>
                </a:lnTo>
                <a:lnTo>
                  <a:pt x="535686" y="86487"/>
                </a:lnTo>
                <a:lnTo>
                  <a:pt x="535686" y="86106"/>
                </a:lnTo>
                <a:lnTo>
                  <a:pt x="538734" y="87934"/>
                </a:lnTo>
                <a:lnTo>
                  <a:pt x="538734" y="87630"/>
                </a:lnTo>
                <a:lnTo>
                  <a:pt x="539496" y="88392"/>
                </a:lnTo>
                <a:lnTo>
                  <a:pt x="539496" y="88646"/>
                </a:lnTo>
                <a:lnTo>
                  <a:pt x="540258" y="89662"/>
                </a:lnTo>
                <a:lnTo>
                  <a:pt x="540258" y="89154"/>
                </a:lnTo>
                <a:lnTo>
                  <a:pt x="541782" y="92202"/>
                </a:lnTo>
                <a:lnTo>
                  <a:pt x="541782" y="90678"/>
                </a:lnTo>
                <a:lnTo>
                  <a:pt x="542544" y="93726"/>
                </a:lnTo>
                <a:lnTo>
                  <a:pt x="542544" y="113841"/>
                </a:lnTo>
                <a:lnTo>
                  <a:pt x="548207" y="106362"/>
                </a:lnTo>
                <a:lnTo>
                  <a:pt x="551872" y="95859"/>
                </a:lnTo>
                <a:close/>
              </a:path>
              <a:path w="817976" h="248412">
                <a:moveTo>
                  <a:pt x="435102" y="17949"/>
                </a:moveTo>
                <a:lnTo>
                  <a:pt x="435102" y="15240"/>
                </a:lnTo>
                <a:lnTo>
                  <a:pt x="423672" y="15324"/>
                </a:lnTo>
                <a:lnTo>
                  <a:pt x="397002" y="44958"/>
                </a:lnTo>
                <a:lnTo>
                  <a:pt x="396240" y="48006"/>
                </a:lnTo>
                <a:lnTo>
                  <a:pt x="397002" y="51054"/>
                </a:lnTo>
                <a:lnTo>
                  <a:pt x="399288" y="53340"/>
                </a:lnTo>
                <a:lnTo>
                  <a:pt x="399288" y="43434"/>
                </a:lnTo>
                <a:lnTo>
                  <a:pt x="417025" y="38033"/>
                </a:lnTo>
                <a:lnTo>
                  <a:pt x="435102" y="17949"/>
                </a:lnTo>
                <a:close/>
              </a:path>
              <a:path w="817976" h="248412">
                <a:moveTo>
                  <a:pt x="417025" y="38033"/>
                </a:moveTo>
                <a:lnTo>
                  <a:pt x="399288" y="43434"/>
                </a:lnTo>
                <a:lnTo>
                  <a:pt x="404622" y="51816"/>
                </a:lnTo>
                <a:lnTo>
                  <a:pt x="417025" y="38033"/>
                </a:lnTo>
                <a:close/>
              </a:path>
              <a:path w="817976" h="248412">
                <a:moveTo>
                  <a:pt x="817976" y="58221"/>
                </a:moveTo>
                <a:lnTo>
                  <a:pt x="817626" y="46481"/>
                </a:lnTo>
                <a:lnTo>
                  <a:pt x="817626" y="45719"/>
                </a:lnTo>
                <a:lnTo>
                  <a:pt x="816102" y="41909"/>
                </a:lnTo>
                <a:lnTo>
                  <a:pt x="781568" y="14593"/>
                </a:lnTo>
                <a:lnTo>
                  <a:pt x="737251" y="4373"/>
                </a:lnTo>
                <a:lnTo>
                  <a:pt x="696467" y="947"/>
                </a:lnTo>
                <a:lnTo>
                  <a:pt x="686562" y="761"/>
                </a:lnTo>
                <a:lnTo>
                  <a:pt x="675132" y="0"/>
                </a:lnTo>
                <a:lnTo>
                  <a:pt x="616275" y="1187"/>
                </a:lnTo>
                <a:lnTo>
                  <a:pt x="577605" y="3934"/>
                </a:lnTo>
                <a:lnTo>
                  <a:pt x="538734" y="8805"/>
                </a:lnTo>
                <a:lnTo>
                  <a:pt x="491193" y="17755"/>
                </a:lnTo>
                <a:lnTo>
                  <a:pt x="441961" y="30430"/>
                </a:lnTo>
                <a:lnTo>
                  <a:pt x="404622" y="51816"/>
                </a:lnTo>
                <a:lnTo>
                  <a:pt x="399288" y="43434"/>
                </a:lnTo>
                <a:lnTo>
                  <a:pt x="399288" y="53340"/>
                </a:lnTo>
                <a:lnTo>
                  <a:pt x="402336" y="53340"/>
                </a:lnTo>
                <a:lnTo>
                  <a:pt x="419862" y="47244"/>
                </a:lnTo>
                <a:lnTo>
                  <a:pt x="436626" y="42672"/>
                </a:lnTo>
                <a:lnTo>
                  <a:pt x="453390" y="37338"/>
                </a:lnTo>
                <a:lnTo>
                  <a:pt x="469392" y="33528"/>
                </a:lnTo>
                <a:lnTo>
                  <a:pt x="485394" y="28956"/>
                </a:lnTo>
                <a:lnTo>
                  <a:pt x="534546" y="19459"/>
                </a:lnTo>
                <a:lnTo>
                  <a:pt x="572350" y="14577"/>
                </a:lnTo>
                <a:lnTo>
                  <a:pt x="610362" y="11430"/>
                </a:lnTo>
                <a:lnTo>
                  <a:pt x="644652" y="9939"/>
                </a:lnTo>
                <a:lnTo>
                  <a:pt x="675132" y="10031"/>
                </a:lnTo>
                <a:lnTo>
                  <a:pt x="717066" y="12146"/>
                </a:lnTo>
                <a:lnTo>
                  <a:pt x="759897" y="18371"/>
                </a:lnTo>
                <a:lnTo>
                  <a:pt x="795650" y="32505"/>
                </a:lnTo>
                <a:lnTo>
                  <a:pt x="805434" y="42671"/>
                </a:lnTo>
                <a:lnTo>
                  <a:pt x="805434" y="41909"/>
                </a:lnTo>
                <a:lnTo>
                  <a:pt x="806958" y="45719"/>
                </a:lnTo>
                <a:lnTo>
                  <a:pt x="806958" y="44957"/>
                </a:lnTo>
                <a:lnTo>
                  <a:pt x="807720" y="48767"/>
                </a:lnTo>
                <a:lnTo>
                  <a:pt x="807720" y="48005"/>
                </a:lnTo>
                <a:lnTo>
                  <a:pt x="808420" y="51507"/>
                </a:lnTo>
                <a:lnTo>
                  <a:pt x="808482" y="51053"/>
                </a:lnTo>
                <a:lnTo>
                  <a:pt x="808482" y="80370"/>
                </a:lnTo>
                <a:lnTo>
                  <a:pt x="814032" y="70841"/>
                </a:lnTo>
                <a:lnTo>
                  <a:pt x="817976" y="58221"/>
                </a:lnTo>
                <a:close/>
              </a:path>
              <a:path w="817976" h="248412">
                <a:moveTo>
                  <a:pt x="542544" y="113841"/>
                </a:moveTo>
                <a:lnTo>
                  <a:pt x="542544" y="93726"/>
                </a:lnTo>
                <a:lnTo>
                  <a:pt x="541782" y="92202"/>
                </a:lnTo>
                <a:lnTo>
                  <a:pt x="541782" y="95250"/>
                </a:lnTo>
                <a:lnTo>
                  <a:pt x="541020" y="99060"/>
                </a:lnTo>
                <a:lnTo>
                  <a:pt x="541020" y="98298"/>
                </a:lnTo>
                <a:lnTo>
                  <a:pt x="538734" y="102107"/>
                </a:lnTo>
                <a:lnTo>
                  <a:pt x="535686" y="106680"/>
                </a:lnTo>
                <a:lnTo>
                  <a:pt x="531876" y="112014"/>
                </a:lnTo>
                <a:lnTo>
                  <a:pt x="416052" y="240029"/>
                </a:lnTo>
                <a:lnTo>
                  <a:pt x="415290" y="243078"/>
                </a:lnTo>
                <a:lnTo>
                  <a:pt x="415290" y="245364"/>
                </a:lnTo>
                <a:lnTo>
                  <a:pt x="417576" y="247650"/>
                </a:lnTo>
                <a:lnTo>
                  <a:pt x="419862" y="248411"/>
                </a:lnTo>
                <a:lnTo>
                  <a:pt x="419862" y="238506"/>
                </a:lnTo>
                <a:lnTo>
                  <a:pt x="431292" y="238410"/>
                </a:lnTo>
                <a:lnTo>
                  <a:pt x="538734" y="118872"/>
                </a:lnTo>
                <a:lnTo>
                  <a:pt x="542544" y="113841"/>
                </a:lnTo>
                <a:close/>
              </a:path>
              <a:path w="817976" h="248412">
                <a:moveTo>
                  <a:pt x="431205" y="238506"/>
                </a:moveTo>
                <a:lnTo>
                  <a:pt x="419862" y="238506"/>
                </a:lnTo>
                <a:lnTo>
                  <a:pt x="423672" y="246888"/>
                </a:lnTo>
                <a:lnTo>
                  <a:pt x="431205" y="238506"/>
                </a:lnTo>
                <a:close/>
              </a:path>
              <a:path w="817976" h="248412">
                <a:moveTo>
                  <a:pt x="655170" y="238506"/>
                </a:moveTo>
                <a:lnTo>
                  <a:pt x="431205" y="238506"/>
                </a:lnTo>
                <a:lnTo>
                  <a:pt x="423672" y="246888"/>
                </a:lnTo>
                <a:lnTo>
                  <a:pt x="419862" y="238506"/>
                </a:lnTo>
                <a:lnTo>
                  <a:pt x="419862" y="248411"/>
                </a:lnTo>
                <a:lnTo>
                  <a:pt x="653796" y="248411"/>
                </a:lnTo>
                <a:lnTo>
                  <a:pt x="653796" y="240029"/>
                </a:lnTo>
                <a:lnTo>
                  <a:pt x="655170" y="238506"/>
                </a:lnTo>
                <a:close/>
              </a:path>
              <a:path w="817976" h="248412">
                <a:moveTo>
                  <a:pt x="435102" y="15240"/>
                </a:moveTo>
                <a:lnTo>
                  <a:pt x="431292" y="6858"/>
                </a:lnTo>
                <a:lnTo>
                  <a:pt x="423748" y="15240"/>
                </a:lnTo>
                <a:lnTo>
                  <a:pt x="435102" y="15240"/>
                </a:lnTo>
                <a:close/>
              </a:path>
              <a:path w="817976" h="248412">
                <a:moveTo>
                  <a:pt x="536448" y="86868"/>
                </a:moveTo>
                <a:lnTo>
                  <a:pt x="535686" y="86106"/>
                </a:lnTo>
                <a:lnTo>
                  <a:pt x="535686" y="86487"/>
                </a:lnTo>
                <a:lnTo>
                  <a:pt x="536448" y="86868"/>
                </a:lnTo>
                <a:close/>
              </a:path>
              <a:path w="817976" h="248412">
                <a:moveTo>
                  <a:pt x="539496" y="88392"/>
                </a:moveTo>
                <a:lnTo>
                  <a:pt x="538734" y="87630"/>
                </a:lnTo>
                <a:lnTo>
                  <a:pt x="539149" y="88184"/>
                </a:lnTo>
                <a:lnTo>
                  <a:pt x="539496" y="88392"/>
                </a:lnTo>
                <a:close/>
              </a:path>
              <a:path w="817976" h="248412">
                <a:moveTo>
                  <a:pt x="539149" y="88184"/>
                </a:moveTo>
                <a:lnTo>
                  <a:pt x="538734" y="87630"/>
                </a:lnTo>
                <a:lnTo>
                  <a:pt x="538734" y="87934"/>
                </a:lnTo>
                <a:lnTo>
                  <a:pt x="539149" y="88184"/>
                </a:lnTo>
                <a:close/>
              </a:path>
              <a:path w="817976" h="248412">
                <a:moveTo>
                  <a:pt x="539496" y="88646"/>
                </a:moveTo>
                <a:lnTo>
                  <a:pt x="539496" y="88392"/>
                </a:lnTo>
                <a:lnTo>
                  <a:pt x="539149" y="88184"/>
                </a:lnTo>
                <a:lnTo>
                  <a:pt x="539496" y="88646"/>
                </a:lnTo>
                <a:close/>
              </a:path>
              <a:path w="817976" h="248412">
                <a:moveTo>
                  <a:pt x="541020" y="90678"/>
                </a:moveTo>
                <a:lnTo>
                  <a:pt x="540258" y="89154"/>
                </a:lnTo>
                <a:lnTo>
                  <a:pt x="540258" y="89662"/>
                </a:lnTo>
                <a:lnTo>
                  <a:pt x="541020" y="90678"/>
                </a:lnTo>
                <a:close/>
              </a:path>
              <a:path w="817976" h="248412">
                <a:moveTo>
                  <a:pt x="657606" y="238506"/>
                </a:moveTo>
                <a:lnTo>
                  <a:pt x="655170" y="238506"/>
                </a:lnTo>
                <a:lnTo>
                  <a:pt x="653796" y="240029"/>
                </a:lnTo>
                <a:lnTo>
                  <a:pt x="657606" y="238506"/>
                </a:lnTo>
                <a:close/>
              </a:path>
              <a:path w="817976" h="248412">
                <a:moveTo>
                  <a:pt x="657606" y="248411"/>
                </a:moveTo>
                <a:lnTo>
                  <a:pt x="657606" y="238506"/>
                </a:lnTo>
                <a:lnTo>
                  <a:pt x="653796" y="240029"/>
                </a:lnTo>
                <a:lnTo>
                  <a:pt x="653796" y="248411"/>
                </a:lnTo>
                <a:lnTo>
                  <a:pt x="657606" y="248411"/>
                </a:lnTo>
                <a:close/>
              </a:path>
              <a:path w="817976" h="248412">
                <a:moveTo>
                  <a:pt x="808482" y="80370"/>
                </a:moveTo>
                <a:lnTo>
                  <a:pt x="808482" y="51815"/>
                </a:lnTo>
                <a:lnTo>
                  <a:pt x="808420" y="51507"/>
                </a:lnTo>
                <a:lnTo>
                  <a:pt x="807318" y="59629"/>
                </a:lnTo>
                <a:lnTo>
                  <a:pt x="802375" y="71480"/>
                </a:lnTo>
                <a:lnTo>
                  <a:pt x="795354" y="82422"/>
                </a:lnTo>
                <a:lnTo>
                  <a:pt x="787146" y="92201"/>
                </a:lnTo>
                <a:lnTo>
                  <a:pt x="655170" y="238506"/>
                </a:lnTo>
                <a:lnTo>
                  <a:pt x="657606" y="238506"/>
                </a:lnTo>
                <a:lnTo>
                  <a:pt x="657606" y="248411"/>
                </a:lnTo>
                <a:lnTo>
                  <a:pt x="661416" y="246888"/>
                </a:lnTo>
                <a:lnTo>
                  <a:pt x="794766" y="98297"/>
                </a:lnTo>
                <a:lnTo>
                  <a:pt x="800100" y="92963"/>
                </a:lnTo>
                <a:lnTo>
                  <a:pt x="803910" y="86867"/>
                </a:lnTo>
                <a:lnTo>
                  <a:pt x="808038" y="81131"/>
                </a:lnTo>
                <a:lnTo>
                  <a:pt x="808482" y="80370"/>
                </a:lnTo>
                <a:close/>
              </a:path>
              <a:path w="817976" h="248412">
                <a:moveTo>
                  <a:pt x="808482" y="51815"/>
                </a:moveTo>
                <a:lnTo>
                  <a:pt x="808482" y="51053"/>
                </a:lnTo>
                <a:lnTo>
                  <a:pt x="808420" y="51507"/>
                </a:lnTo>
                <a:lnTo>
                  <a:pt x="808482" y="5181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67590" y="6768932"/>
            <a:ext cx="529541" cy="241351"/>
          </a:xfrm>
          <a:custGeom>
            <a:avLst/>
            <a:gdLst/>
            <a:ahLst/>
            <a:cxnLst/>
            <a:rect l="l" t="t" r="r" b="b"/>
            <a:pathLst>
              <a:path w="529541" h="241351">
                <a:moveTo>
                  <a:pt x="96577" y="240129"/>
                </a:moveTo>
                <a:lnTo>
                  <a:pt x="96577" y="76121"/>
                </a:lnTo>
                <a:lnTo>
                  <a:pt x="89082" y="84378"/>
                </a:lnTo>
                <a:lnTo>
                  <a:pt x="19302" y="162227"/>
                </a:lnTo>
                <a:lnTo>
                  <a:pt x="0" y="204764"/>
                </a:lnTo>
                <a:lnTo>
                  <a:pt x="1814" y="214239"/>
                </a:lnTo>
                <a:lnTo>
                  <a:pt x="39201" y="233588"/>
                </a:lnTo>
                <a:lnTo>
                  <a:pt x="87415" y="239671"/>
                </a:lnTo>
                <a:lnTo>
                  <a:pt x="96577" y="240129"/>
                </a:lnTo>
                <a:close/>
              </a:path>
              <a:path w="529541" h="241351">
                <a:moveTo>
                  <a:pt x="478504" y="-85428"/>
                </a:moveTo>
                <a:lnTo>
                  <a:pt x="423048" y="-76153"/>
                </a:lnTo>
                <a:lnTo>
                  <a:pt x="381180" y="-68930"/>
                </a:lnTo>
                <a:lnTo>
                  <a:pt x="338953" y="-61365"/>
                </a:lnTo>
                <a:lnTo>
                  <a:pt x="296258" y="-53356"/>
                </a:lnTo>
                <a:lnTo>
                  <a:pt x="252984" y="-44801"/>
                </a:lnTo>
                <a:lnTo>
                  <a:pt x="209023" y="-35597"/>
                </a:lnTo>
                <a:lnTo>
                  <a:pt x="185844" y="-23493"/>
                </a:lnTo>
                <a:lnTo>
                  <a:pt x="177115" y="-14491"/>
                </a:lnTo>
                <a:lnTo>
                  <a:pt x="167794" y="-5404"/>
                </a:lnTo>
                <a:lnTo>
                  <a:pt x="157667" y="3725"/>
                </a:lnTo>
                <a:lnTo>
                  <a:pt x="145772" y="3763"/>
                </a:lnTo>
                <a:lnTo>
                  <a:pt x="133758" y="3930"/>
                </a:lnTo>
                <a:lnTo>
                  <a:pt x="82690" y="7866"/>
                </a:lnTo>
                <a:lnTo>
                  <a:pt x="43228" y="39499"/>
                </a:lnTo>
                <a:lnTo>
                  <a:pt x="21014" y="69258"/>
                </a:lnTo>
                <a:lnTo>
                  <a:pt x="35364" y="69341"/>
                </a:lnTo>
                <a:lnTo>
                  <a:pt x="47967" y="69610"/>
                </a:lnTo>
                <a:lnTo>
                  <a:pt x="61000" y="70273"/>
                </a:lnTo>
                <a:lnTo>
                  <a:pt x="73542" y="71473"/>
                </a:lnTo>
                <a:lnTo>
                  <a:pt x="85450" y="73369"/>
                </a:lnTo>
                <a:lnTo>
                  <a:pt x="96577" y="76121"/>
                </a:lnTo>
                <a:lnTo>
                  <a:pt x="96577" y="240129"/>
                </a:lnTo>
                <a:lnTo>
                  <a:pt x="100752" y="240337"/>
                </a:lnTo>
                <a:lnTo>
                  <a:pt x="115408" y="240840"/>
                </a:lnTo>
                <a:lnTo>
                  <a:pt x="131423" y="241187"/>
                </a:lnTo>
                <a:lnTo>
                  <a:pt x="145772" y="241351"/>
                </a:lnTo>
                <a:lnTo>
                  <a:pt x="185844" y="241230"/>
                </a:lnTo>
                <a:lnTo>
                  <a:pt x="226708" y="239854"/>
                </a:lnTo>
                <a:lnTo>
                  <a:pt x="255471" y="237986"/>
                </a:lnTo>
                <a:lnTo>
                  <a:pt x="255471" y="170311"/>
                </a:lnTo>
                <a:lnTo>
                  <a:pt x="257625" y="162514"/>
                </a:lnTo>
                <a:lnTo>
                  <a:pt x="284394" y="131080"/>
                </a:lnTo>
                <a:lnTo>
                  <a:pt x="319549" y="95750"/>
                </a:lnTo>
                <a:lnTo>
                  <a:pt x="350940" y="69251"/>
                </a:lnTo>
                <a:lnTo>
                  <a:pt x="374931" y="69079"/>
                </a:lnTo>
                <a:lnTo>
                  <a:pt x="387074" y="68829"/>
                </a:lnTo>
                <a:lnTo>
                  <a:pt x="399366" y="68413"/>
                </a:lnTo>
                <a:lnTo>
                  <a:pt x="402596" y="68252"/>
                </a:lnTo>
                <a:lnTo>
                  <a:pt x="402596" y="0"/>
                </a:lnTo>
                <a:lnTo>
                  <a:pt x="450816" y="-54336"/>
                </a:lnTo>
                <a:lnTo>
                  <a:pt x="478504" y="-85428"/>
                </a:lnTo>
                <a:close/>
              </a:path>
              <a:path w="529541" h="241351">
                <a:moveTo>
                  <a:pt x="363623" y="173363"/>
                </a:moveTo>
                <a:lnTo>
                  <a:pt x="324655" y="176991"/>
                </a:lnTo>
                <a:lnTo>
                  <a:pt x="275445" y="178292"/>
                </a:lnTo>
                <a:lnTo>
                  <a:pt x="262415" y="175378"/>
                </a:lnTo>
                <a:lnTo>
                  <a:pt x="255471" y="170311"/>
                </a:lnTo>
                <a:lnTo>
                  <a:pt x="255471" y="237986"/>
                </a:lnTo>
                <a:lnTo>
                  <a:pt x="305209" y="232928"/>
                </a:lnTo>
                <a:lnTo>
                  <a:pt x="340308" y="217748"/>
                </a:lnTo>
                <a:lnTo>
                  <a:pt x="358615" y="184361"/>
                </a:lnTo>
                <a:lnTo>
                  <a:pt x="363623" y="173363"/>
                </a:lnTo>
                <a:close/>
              </a:path>
              <a:path w="529541" h="241351">
                <a:moveTo>
                  <a:pt x="529541" y="3725"/>
                </a:moveTo>
                <a:lnTo>
                  <a:pt x="490546" y="3624"/>
                </a:lnTo>
                <a:lnTo>
                  <a:pt x="450778" y="2870"/>
                </a:lnTo>
                <a:lnTo>
                  <a:pt x="402596" y="0"/>
                </a:lnTo>
                <a:lnTo>
                  <a:pt x="402596" y="68252"/>
                </a:lnTo>
                <a:lnTo>
                  <a:pt x="450816" y="64241"/>
                </a:lnTo>
                <a:lnTo>
                  <a:pt x="512486" y="22274"/>
                </a:lnTo>
                <a:lnTo>
                  <a:pt x="529541" y="372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61081" y="6678931"/>
            <a:ext cx="540638" cy="336803"/>
          </a:xfrm>
          <a:custGeom>
            <a:avLst/>
            <a:gdLst/>
            <a:ahLst/>
            <a:cxnLst/>
            <a:rect l="l" t="t" r="r" b="b"/>
            <a:pathLst>
              <a:path w="540638" h="336803">
                <a:moveTo>
                  <a:pt x="109346" y="166508"/>
                </a:moveTo>
                <a:lnTo>
                  <a:pt x="109346" y="163830"/>
                </a:lnTo>
                <a:lnTo>
                  <a:pt x="98085" y="163830"/>
                </a:lnTo>
                <a:lnTo>
                  <a:pt x="20655" y="250824"/>
                </a:lnTo>
                <a:lnTo>
                  <a:pt x="101" y="288479"/>
                </a:lnTo>
                <a:lnTo>
                  <a:pt x="0" y="296641"/>
                </a:lnTo>
                <a:lnTo>
                  <a:pt x="2416" y="304241"/>
                </a:lnTo>
                <a:lnTo>
                  <a:pt x="7602" y="311249"/>
                </a:lnTo>
                <a:lnTo>
                  <a:pt x="9524" y="312744"/>
                </a:lnTo>
                <a:lnTo>
                  <a:pt x="9524" y="292608"/>
                </a:lnTo>
                <a:lnTo>
                  <a:pt x="10006" y="284111"/>
                </a:lnTo>
                <a:lnTo>
                  <a:pt x="14756" y="276631"/>
                </a:lnTo>
                <a:lnTo>
                  <a:pt x="19430" y="269748"/>
                </a:lnTo>
                <a:lnTo>
                  <a:pt x="21716" y="265938"/>
                </a:lnTo>
                <a:lnTo>
                  <a:pt x="24764" y="262128"/>
                </a:lnTo>
                <a:lnTo>
                  <a:pt x="27812" y="257556"/>
                </a:lnTo>
                <a:lnTo>
                  <a:pt x="31622" y="253746"/>
                </a:lnTo>
                <a:lnTo>
                  <a:pt x="35432" y="249174"/>
                </a:lnTo>
                <a:lnTo>
                  <a:pt x="39242" y="243840"/>
                </a:lnTo>
                <a:lnTo>
                  <a:pt x="109346" y="166508"/>
                </a:lnTo>
                <a:close/>
              </a:path>
              <a:path w="540638" h="336803">
                <a:moveTo>
                  <a:pt x="10286" y="296418"/>
                </a:moveTo>
                <a:lnTo>
                  <a:pt x="9524" y="294132"/>
                </a:lnTo>
                <a:lnTo>
                  <a:pt x="9524" y="295656"/>
                </a:lnTo>
                <a:lnTo>
                  <a:pt x="10286" y="296418"/>
                </a:lnTo>
                <a:close/>
              </a:path>
              <a:path w="540638" h="336803">
                <a:moveTo>
                  <a:pt x="13334" y="302514"/>
                </a:moveTo>
                <a:lnTo>
                  <a:pt x="11048" y="298704"/>
                </a:lnTo>
                <a:lnTo>
                  <a:pt x="11048" y="300228"/>
                </a:lnTo>
                <a:lnTo>
                  <a:pt x="9524" y="295656"/>
                </a:lnTo>
                <a:lnTo>
                  <a:pt x="9524" y="312744"/>
                </a:lnTo>
                <a:lnTo>
                  <a:pt x="12572" y="315116"/>
                </a:lnTo>
                <a:lnTo>
                  <a:pt x="12572" y="301752"/>
                </a:lnTo>
                <a:lnTo>
                  <a:pt x="13334" y="302514"/>
                </a:lnTo>
                <a:close/>
              </a:path>
              <a:path w="540638" h="336803">
                <a:moveTo>
                  <a:pt x="16382" y="305562"/>
                </a:moveTo>
                <a:lnTo>
                  <a:pt x="12572" y="301752"/>
                </a:lnTo>
                <a:lnTo>
                  <a:pt x="12572" y="315116"/>
                </a:lnTo>
                <a:lnTo>
                  <a:pt x="15620" y="317488"/>
                </a:lnTo>
                <a:lnTo>
                  <a:pt x="15620" y="305562"/>
                </a:lnTo>
                <a:lnTo>
                  <a:pt x="16382" y="305562"/>
                </a:lnTo>
                <a:close/>
              </a:path>
              <a:path w="540638" h="336803">
                <a:moveTo>
                  <a:pt x="336422" y="329257"/>
                </a:moveTo>
                <a:lnTo>
                  <a:pt x="336422" y="320040"/>
                </a:lnTo>
                <a:lnTo>
                  <a:pt x="332612" y="322326"/>
                </a:lnTo>
                <a:lnTo>
                  <a:pt x="332612" y="320285"/>
                </a:lnTo>
                <a:lnTo>
                  <a:pt x="285452" y="323297"/>
                </a:lnTo>
                <a:lnTo>
                  <a:pt x="247268" y="325026"/>
                </a:lnTo>
                <a:lnTo>
                  <a:pt x="207644" y="326432"/>
                </a:lnTo>
                <a:lnTo>
                  <a:pt x="155066" y="326972"/>
                </a:lnTo>
                <a:lnTo>
                  <a:pt x="145559" y="326852"/>
                </a:lnTo>
                <a:lnTo>
                  <a:pt x="132906" y="326535"/>
                </a:lnTo>
                <a:lnTo>
                  <a:pt x="120322" y="326048"/>
                </a:lnTo>
                <a:lnTo>
                  <a:pt x="107822" y="325374"/>
                </a:lnTo>
                <a:lnTo>
                  <a:pt x="98085" y="325278"/>
                </a:lnTo>
                <a:lnTo>
                  <a:pt x="47337" y="319151"/>
                </a:lnTo>
                <a:lnTo>
                  <a:pt x="15620" y="305562"/>
                </a:lnTo>
                <a:lnTo>
                  <a:pt x="15620" y="317488"/>
                </a:lnTo>
                <a:lnTo>
                  <a:pt x="52196" y="329946"/>
                </a:lnTo>
                <a:lnTo>
                  <a:pt x="66084" y="332444"/>
                </a:lnTo>
                <a:lnTo>
                  <a:pt x="104237" y="335401"/>
                </a:lnTo>
                <a:lnTo>
                  <a:pt x="142586" y="336669"/>
                </a:lnTo>
                <a:lnTo>
                  <a:pt x="185546" y="336804"/>
                </a:lnTo>
                <a:lnTo>
                  <a:pt x="203072" y="336129"/>
                </a:lnTo>
                <a:lnTo>
                  <a:pt x="225932" y="336042"/>
                </a:lnTo>
                <a:lnTo>
                  <a:pt x="247268" y="335280"/>
                </a:lnTo>
                <a:lnTo>
                  <a:pt x="268604" y="333756"/>
                </a:lnTo>
                <a:lnTo>
                  <a:pt x="290702" y="332994"/>
                </a:lnTo>
                <a:lnTo>
                  <a:pt x="313562" y="331470"/>
                </a:lnTo>
                <a:lnTo>
                  <a:pt x="332612" y="329626"/>
                </a:lnTo>
                <a:lnTo>
                  <a:pt x="332612" y="322326"/>
                </a:lnTo>
                <a:lnTo>
                  <a:pt x="333896" y="320202"/>
                </a:lnTo>
                <a:lnTo>
                  <a:pt x="333896" y="329502"/>
                </a:lnTo>
                <a:lnTo>
                  <a:pt x="336422" y="329257"/>
                </a:lnTo>
                <a:close/>
              </a:path>
              <a:path w="540638" h="336803">
                <a:moveTo>
                  <a:pt x="166332" y="88392"/>
                </a:moveTo>
                <a:lnTo>
                  <a:pt x="81152" y="88392"/>
                </a:lnTo>
                <a:lnTo>
                  <a:pt x="77342" y="89916"/>
                </a:lnTo>
                <a:lnTo>
                  <a:pt x="18668" y="155448"/>
                </a:lnTo>
                <a:lnTo>
                  <a:pt x="17144" y="158496"/>
                </a:lnTo>
                <a:lnTo>
                  <a:pt x="17906" y="160782"/>
                </a:lnTo>
                <a:lnTo>
                  <a:pt x="19430" y="163068"/>
                </a:lnTo>
                <a:lnTo>
                  <a:pt x="22478" y="163830"/>
                </a:lnTo>
                <a:lnTo>
                  <a:pt x="22478" y="153924"/>
                </a:lnTo>
                <a:lnTo>
                  <a:pt x="33793" y="153924"/>
                </a:lnTo>
                <a:lnTo>
                  <a:pt x="81152" y="101029"/>
                </a:lnTo>
                <a:lnTo>
                  <a:pt x="81152" y="98298"/>
                </a:lnTo>
                <a:lnTo>
                  <a:pt x="84962" y="96774"/>
                </a:lnTo>
                <a:lnTo>
                  <a:pt x="84962" y="98298"/>
                </a:lnTo>
                <a:lnTo>
                  <a:pt x="164972" y="98298"/>
                </a:lnTo>
                <a:lnTo>
                  <a:pt x="164972" y="89916"/>
                </a:lnTo>
                <a:lnTo>
                  <a:pt x="166332" y="88392"/>
                </a:lnTo>
                <a:close/>
              </a:path>
              <a:path w="540638" h="336803">
                <a:moveTo>
                  <a:pt x="33793" y="153924"/>
                </a:moveTo>
                <a:lnTo>
                  <a:pt x="22478" y="153924"/>
                </a:lnTo>
                <a:lnTo>
                  <a:pt x="26288" y="162306"/>
                </a:lnTo>
                <a:lnTo>
                  <a:pt x="33793" y="153924"/>
                </a:lnTo>
                <a:close/>
              </a:path>
              <a:path w="540638" h="336803">
                <a:moveTo>
                  <a:pt x="114680" y="160020"/>
                </a:moveTo>
                <a:lnTo>
                  <a:pt x="113918" y="156972"/>
                </a:lnTo>
                <a:lnTo>
                  <a:pt x="112394" y="154686"/>
                </a:lnTo>
                <a:lnTo>
                  <a:pt x="109346" y="153924"/>
                </a:lnTo>
                <a:lnTo>
                  <a:pt x="33793" y="153924"/>
                </a:lnTo>
                <a:lnTo>
                  <a:pt x="26288" y="162306"/>
                </a:lnTo>
                <a:lnTo>
                  <a:pt x="22478" y="153924"/>
                </a:lnTo>
                <a:lnTo>
                  <a:pt x="22478" y="163830"/>
                </a:lnTo>
                <a:lnTo>
                  <a:pt x="98085" y="163830"/>
                </a:lnTo>
                <a:lnTo>
                  <a:pt x="105536" y="155448"/>
                </a:lnTo>
                <a:lnTo>
                  <a:pt x="109346" y="163830"/>
                </a:lnTo>
                <a:lnTo>
                  <a:pt x="109346" y="166508"/>
                </a:lnTo>
                <a:lnTo>
                  <a:pt x="113156" y="162306"/>
                </a:lnTo>
                <a:lnTo>
                  <a:pt x="114680" y="160020"/>
                </a:lnTo>
                <a:close/>
              </a:path>
              <a:path w="540638" h="336803">
                <a:moveTo>
                  <a:pt x="84962" y="96774"/>
                </a:moveTo>
                <a:lnTo>
                  <a:pt x="81152" y="98298"/>
                </a:lnTo>
                <a:lnTo>
                  <a:pt x="83597" y="98298"/>
                </a:lnTo>
                <a:lnTo>
                  <a:pt x="84962" y="96774"/>
                </a:lnTo>
                <a:close/>
              </a:path>
              <a:path w="540638" h="336803">
                <a:moveTo>
                  <a:pt x="83597" y="98298"/>
                </a:moveTo>
                <a:lnTo>
                  <a:pt x="81152" y="98298"/>
                </a:lnTo>
                <a:lnTo>
                  <a:pt x="81152" y="101029"/>
                </a:lnTo>
                <a:lnTo>
                  <a:pt x="83597" y="98298"/>
                </a:lnTo>
                <a:close/>
              </a:path>
              <a:path w="540638" h="336803">
                <a:moveTo>
                  <a:pt x="84962" y="98298"/>
                </a:moveTo>
                <a:lnTo>
                  <a:pt x="84962" y="96774"/>
                </a:lnTo>
                <a:lnTo>
                  <a:pt x="83597" y="98298"/>
                </a:lnTo>
                <a:lnTo>
                  <a:pt x="84962" y="98298"/>
                </a:lnTo>
                <a:close/>
              </a:path>
              <a:path w="540638" h="336803">
                <a:moveTo>
                  <a:pt x="109346" y="163830"/>
                </a:moveTo>
                <a:lnTo>
                  <a:pt x="105536" y="155448"/>
                </a:lnTo>
                <a:lnTo>
                  <a:pt x="98085" y="163830"/>
                </a:lnTo>
                <a:lnTo>
                  <a:pt x="109346" y="163830"/>
                </a:lnTo>
                <a:close/>
              </a:path>
              <a:path w="540638" h="336803">
                <a:moveTo>
                  <a:pt x="168782" y="88392"/>
                </a:moveTo>
                <a:lnTo>
                  <a:pt x="166332" y="88392"/>
                </a:lnTo>
                <a:lnTo>
                  <a:pt x="164972" y="89916"/>
                </a:lnTo>
                <a:lnTo>
                  <a:pt x="168782" y="88392"/>
                </a:lnTo>
                <a:close/>
              </a:path>
              <a:path w="540638" h="336803">
                <a:moveTo>
                  <a:pt x="168782" y="98298"/>
                </a:moveTo>
                <a:lnTo>
                  <a:pt x="168782" y="88392"/>
                </a:lnTo>
                <a:lnTo>
                  <a:pt x="164972" y="89916"/>
                </a:lnTo>
                <a:lnTo>
                  <a:pt x="164972" y="98298"/>
                </a:lnTo>
                <a:lnTo>
                  <a:pt x="168782" y="98298"/>
                </a:lnTo>
                <a:close/>
              </a:path>
              <a:path w="540638" h="336803">
                <a:moveTo>
                  <a:pt x="490346" y="5333"/>
                </a:moveTo>
                <a:lnTo>
                  <a:pt x="489584" y="2285"/>
                </a:lnTo>
                <a:lnTo>
                  <a:pt x="487298" y="761"/>
                </a:lnTo>
                <a:lnTo>
                  <a:pt x="484250" y="0"/>
                </a:lnTo>
                <a:lnTo>
                  <a:pt x="206120" y="45720"/>
                </a:lnTo>
                <a:lnTo>
                  <a:pt x="203072" y="47244"/>
                </a:lnTo>
                <a:lnTo>
                  <a:pt x="166332" y="88392"/>
                </a:lnTo>
                <a:lnTo>
                  <a:pt x="168782" y="88392"/>
                </a:lnTo>
                <a:lnTo>
                  <a:pt x="168782" y="98298"/>
                </a:lnTo>
                <a:lnTo>
                  <a:pt x="171830" y="96774"/>
                </a:lnTo>
                <a:lnTo>
                  <a:pt x="207644" y="57448"/>
                </a:lnTo>
                <a:lnTo>
                  <a:pt x="207644" y="55626"/>
                </a:lnTo>
                <a:lnTo>
                  <a:pt x="210692" y="54102"/>
                </a:lnTo>
                <a:lnTo>
                  <a:pt x="210692" y="55124"/>
                </a:lnTo>
                <a:lnTo>
                  <a:pt x="472384" y="12107"/>
                </a:lnTo>
                <a:lnTo>
                  <a:pt x="481964" y="1524"/>
                </a:lnTo>
                <a:lnTo>
                  <a:pt x="485774" y="9906"/>
                </a:lnTo>
                <a:lnTo>
                  <a:pt x="485774" y="11781"/>
                </a:lnTo>
                <a:lnTo>
                  <a:pt x="488822" y="8382"/>
                </a:lnTo>
                <a:lnTo>
                  <a:pt x="490346" y="5333"/>
                </a:lnTo>
                <a:close/>
              </a:path>
              <a:path w="540638" h="336803">
                <a:moveTo>
                  <a:pt x="210692" y="54102"/>
                </a:moveTo>
                <a:lnTo>
                  <a:pt x="207644" y="55626"/>
                </a:lnTo>
                <a:lnTo>
                  <a:pt x="209596" y="55305"/>
                </a:lnTo>
                <a:lnTo>
                  <a:pt x="210692" y="54102"/>
                </a:lnTo>
                <a:close/>
              </a:path>
              <a:path w="540638" h="336803">
                <a:moveTo>
                  <a:pt x="209596" y="55305"/>
                </a:moveTo>
                <a:lnTo>
                  <a:pt x="207644" y="55626"/>
                </a:lnTo>
                <a:lnTo>
                  <a:pt x="207644" y="57448"/>
                </a:lnTo>
                <a:lnTo>
                  <a:pt x="209596" y="55305"/>
                </a:lnTo>
                <a:close/>
              </a:path>
              <a:path w="540638" h="336803">
                <a:moveTo>
                  <a:pt x="210692" y="55124"/>
                </a:moveTo>
                <a:lnTo>
                  <a:pt x="210692" y="54102"/>
                </a:lnTo>
                <a:lnTo>
                  <a:pt x="209596" y="55305"/>
                </a:lnTo>
                <a:lnTo>
                  <a:pt x="210692" y="55124"/>
                </a:lnTo>
                <a:close/>
              </a:path>
              <a:path w="540638" h="336803">
                <a:moveTo>
                  <a:pt x="474202" y="153924"/>
                </a:moveTo>
                <a:lnTo>
                  <a:pt x="346328" y="153924"/>
                </a:lnTo>
                <a:lnTo>
                  <a:pt x="343280" y="155448"/>
                </a:lnTo>
                <a:lnTo>
                  <a:pt x="268604" y="238506"/>
                </a:lnTo>
                <a:lnTo>
                  <a:pt x="265556" y="241554"/>
                </a:lnTo>
                <a:lnTo>
                  <a:pt x="262508" y="245364"/>
                </a:lnTo>
                <a:lnTo>
                  <a:pt x="260222" y="248411"/>
                </a:lnTo>
                <a:lnTo>
                  <a:pt x="258698" y="251460"/>
                </a:lnTo>
                <a:lnTo>
                  <a:pt x="257936" y="254508"/>
                </a:lnTo>
                <a:lnTo>
                  <a:pt x="257174" y="255270"/>
                </a:lnTo>
                <a:lnTo>
                  <a:pt x="257174" y="256794"/>
                </a:lnTo>
                <a:lnTo>
                  <a:pt x="256412" y="258318"/>
                </a:lnTo>
                <a:lnTo>
                  <a:pt x="256412" y="259842"/>
                </a:lnTo>
                <a:lnTo>
                  <a:pt x="264286" y="269113"/>
                </a:lnTo>
                <a:lnTo>
                  <a:pt x="265556" y="269456"/>
                </a:lnTo>
                <a:lnTo>
                  <a:pt x="265556" y="257556"/>
                </a:lnTo>
                <a:lnTo>
                  <a:pt x="266318" y="258318"/>
                </a:lnTo>
                <a:lnTo>
                  <a:pt x="267080" y="256032"/>
                </a:lnTo>
                <a:lnTo>
                  <a:pt x="268604" y="253746"/>
                </a:lnTo>
                <a:lnTo>
                  <a:pt x="270890" y="251460"/>
                </a:lnTo>
                <a:lnTo>
                  <a:pt x="273176" y="248411"/>
                </a:lnTo>
                <a:lnTo>
                  <a:pt x="276224" y="244602"/>
                </a:lnTo>
                <a:lnTo>
                  <a:pt x="346328" y="166548"/>
                </a:lnTo>
                <a:lnTo>
                  <a:pt x="346328" y="163830"/>
                </a:lnTo>
                <a:lnTo>
                  <a:pt x="350138" y="162306"/>
                </a:lnTo>
                <a:lnTo>
                  <a:pt x="350138" y="163830"/>
                </a:lnTo>
                <a:lnTo>
                  <a:pt x="472820" y="163830"/>
                </a:lnTo>
                <a:lnTo>
                  <a:pt x="472820" y="155448"/>
                </a:lnTo>
                <a:lnTo>
                  <a:pt x="474202" y="153924"/>
                </a:lnTo>
                <a:close/>
              </a:path>
              <a:path w="540638" h="336803">
                <a:moveTo>
                  <a:pt x="266427" y="258862"/>
                </a:moveTo>
                <a:lnTo>
                  <a:pt x="265556" y="257556"/>
                </a:lnTo>
                <a:lnTo>
                  <a:pt x="265556" y="269456"/>
                </a:lnTo>
                <a:lnTo>
                  <a:pt x="266318" y="269662"/>
                </a:lnTo>
                <a:lnTo>
                  <a:pt x="266318" y="259079"/>
                </a:lnTo>
                <a:lnTo>
                  <a:pt x="266427" y="258862"/>
                </a:lnTo>
                <a:close/>
              </a:path>
              <a:path w="540638" h="336803">
                <a:moveTo>
                  <a:pt x="267080" y="257556"/>
                </a:moveTo>
                <a:lnTo>
                  <a:pt x="266318" y="258318"/>
                </a:lnTo>
                <a:lnTo>
                  <a:pt x="266572" y="258572"/>
                </a:lnTo>
                <a:lnTo>
                  <a:pt x="267080" y="257556"/>
                </a:lnTo>
                <a:close/>
              </a:path>
              <a:path w="540638" h="336803">
                <a:moveTo>
                  <a:pt x="266572" y="258572"/>
                </a:moveTo>
                <a:lnTo>
                  <a:pt x="266318" y="258318"/>
                </a:lnTo>
                <a:lnTo>
                  <a:pt x="266318" y="258699"/>
                </a:lnTo>
                <a:lnTo>
                  <a:pt x="266427" y="258862"/>
                </a:lnTo>
                <a:lnTo>
                  <a:pt x="266572" y="258572"/>
                </a:lnTo>
                <a:close/>
              </a:path>
              <a:path w="540638" h="336803">
                <a:moveTo>
                  <a:pt x="266775" y="259384"/>
                </a:moveTo>
                <a:lnTo>
                  <a:pt x="266427" y="258862"/>
                </a:lnTo>
                <a:lnTo>
                  <a:pt x="266318" y="259079"/>
                </a:lnTo>
                <a:lnTo>
                  <a:pt x="266775" y="259384"/>
                </a:lnTo>
                <a:close/>
              </a:path>
              <a:path w="540638" h="336803">
                <a:moveTo>
                  <a:pt x="267080" y="259842"/>
                </a:moveTo>
                <a:lnTo>
                  <a:pt x="266775" y="259384"/>
                </a:lnTo>
                <a:lnTo>
                  <a:pt x="266318" y="259079"/>
                </a:lnTo>
                <a:lnTo>
                  <a:pt x="267080" y="259842"/>
                </a:lnTo>
                <a:close/>
              </a:path>
              <a:path w="540638" h="336803">
                <a:moveTo>
                  <a:pt x="267080" y="269868"/>
                </a:moveTo>
                <a:lnTo>
                  <a:pt x="267080" y="259842"/>
                </a:lnTo>
                <a:lnTo>
                  <a:pt x="266318" y="259079"/>
                </a:lnTo>
                <a:lnTo>
                  <a:pt x="266318" y="269662"/>
                </a:lnTo>
                <a:lnTo>
                  <a:pt x="267080" y="269868"/>
                </a:lnTo>
                <a:close/>
              </a:path>
              <a:path w="540638" h="336803">
                <a:moveTo>
                  <a:pt x="268604" y="270279"/>
                </a:moveTo>
                <a:lnTo>
                  <a:pt x="268604" y="260604"/>
                </a:lnTo>
                <a:lnTo>
                  <a:pt x="266775" y="259384"/>
                </a:lnTo>
                <a:lnTo>
                  <a:pt x="267080" y="259842"/>
                </a:lnTo>
                <a:lnTo>
                  <a:pt x="267080" y="269868"/>
                </a:lnTo>
                <a:lnTo>
                  <a:pt x="268604" y="270279"/>
                </a:lnTo>
                <a:close/>
              </a:path>
              <a:path w="540638" h="336803">
                <a:moveTo>
                  <a:pt x="379856" y="262890"/>
                </a:moveTo>
                <a:lnTo>
                  <a:pt x="376808" y="258318"/>
                </a:lnTo>
                <a:lnTo>
                  <a:pt x="371571" y="258433"/>
                </a:lnTo>
                <a:lnTo>
                  <a:pt x="359838" y="259309"/>
                </a:lnTo>
                <a:lnTo>
                  <a:pt x="346328" y="260592"/>
                </a:lnTo>
                <a:lnTo>
                  <a:pt x="333896" y="261799"/>
                </a:lnTo>
                <a:lnTo>
                  <a:pt x="320806" y="262907"/>
                </a:lnTo>
                <a:lnTo>
                  <a:pt x="307507" y="263661"/>
                </a:lnTo>
                <a:lnTo>
                  <a:pt x="294557" y="263810"/>
                </a:lnTo>
                <a:lnTo>
                  <a:pt x="282252" y="263121"/>
                </a:lnTo>
                <a:lnTo>
                  <a:pt x="270890" y="261365"/>
                </a:lnTo>
                <a:lnTo>
                  <a:pt x="267842" y="259842"/>
                </a:lnTo>
                <a:lnTo>
                  <a:pt x="268604" y="260604"/>
                </a:lnTo>
                <a:lnTo>
                  <a:pt x="268604" y="270279"/>
                </a:lnTo>
                <a:lnTo>
                  <a:pt x="276482" y="272408"/>
                </a:lnTo>
                <a:lnTo>
                  <a:pt x="289178" y="273558"/>
                </a:lnTo>
                <a:lnTo>
                  <a:pt x="311276" y="273558"/>
                </a:lnTo>
                <a:lnTo>
                  <a:pt x="320806" y="272700"/>
                </a:lnTo>
                <a:lnTo>
                  <a:pt x="328802" y="272034"/>
                </a:lnTo>
                <a:lnTo>
                  <a:pt x="350138" y="270510"/>
                </a:lnTo>
                <a:lnTo>
                  <a:pt x="362330" y="268986"/>
                </a:lnTo>
                <a:lnTo>
                  <a:pt x="364973" y="268830"/>
                </a:lnTo>
                <a:lnTo>
                  <a:pt x="369950" y="260604"/>
                </a:lnTo>
                <a:lnTo>
                  <a:pt x="375284" y="268224"/>
                </a:lnTo>
                <a:lnTo>
                  <a:pt x="375284" y="272034"/>
                </a:lnTo>
                <a:lnTo>
                  <a:pt x="379094" y="265938"/>
                </a:lnTo>
                <a:lnTo>
                  <a:pt x="379856" y="262890"/>
                </a:lnTo>
                <a:close/>
              </a:path>
              <a:path w="540638" h="336803">
                <a:moveTo>
                  <a:pt x="336422" y="320040"/>
                </a:moveTo>
                <a:lnTo>
                  <a:pt x="333896" y="320202"/>
                </a:lnTo>
                <a:lnTo>
                  <a:pt x="332612" y="322326"/>
                </a:lnTo>
                <a:lnTo>
                  <a:pt x="336422" y="320040"/>
                </a:lnTo>
                <a:close/>
              </a:path>
              <a:path w="540638" h="336803">
                <a:moveTo>
                  <a:pt x="375284" y="272034"/>
                </a:moveTo>
                <a:lnTo>
                  <a:pt x="375284" y="268224"/>
                </a:lnTo>
                <a:lnTo>
                  <a:pt x="364973" y="268830"/>
                </a:lnTo>
                <a:lnTo>
                  <a:pt x="333896" y="320202"/>
                </a:lnTo>
                <a:lnTo>
                  <a:pt x="336422" y="320040"/>
                </a:lnTo>
                <a:lnTo>
                  <a:pt x="336422" y="329257"/>
                </a:lnTo>
                <a:lnTo>
                  <a:pt x="338708" y="329184"/>
                </a:lnTo>
                <a:lnTo>
                  <a:pt x="340994" y="326898"/>
                </a:lnTo>
                <a:lnTo>
                  <a:pt x="375284" y="272034"/>
                </a:lnTo>
                <a:close/>
              </a:path>
              <a:path w="540638" h="336803">
                <a:moveTo>
                  <a:pt x="350138" y="162306"/>
                </a:moveTo>
                <a:lnTo>
                  <a:pt x="346328" y="163830"/>
                </a:lnTo>
                <a:lnTo>
                  <a:pt x="348769" y="163830"/>
                </a:lnTo>
                <a:lnTo>
                  <a:pt x="350138" y="162306"/>
                </a:lnTo>
                <a:close/>
              </a:path>
              <a:path w="540638" h="336803">
                <a:moveTo>
                  <a:pt x="348769" y="163830"/>
                </a:moveTo>
                <a:lnTo>
                  <a:pt x="346328" y="163830"/>
                </a:lnTo>
                <a:lnTo>
                  <a:pt x="346328" y="166548"/>
                </a:lnTo>
                <a:lnTo>
                  <a:pt x="348769" y="163830"/>
                </a:lnTo>
                <a:close/>
              </a:path>
              <a:path w="540638" h="336803">
                <a:moveTo>
                  <a:pt x="350138" y="163830"/>
                </a:moveTo>
                <a:lnTo>
                  <a:pt x="350138" y="162306"/>
                </a:lnTo>
                <a:lnTo>
                  <a:pt x="348769" y="163830"/>
                </a:lnTo>
                <a:lnTo>
                  <a:pt x="350138" y="163830"/>
                </a:lnTo>
                <a:close/>
              </a:path>
              <a:path w="540638" h="336803">
                <a:moveTo>
                  <a:pt x="375284" y="268224"/>
                </a:moveTo>
                <a:lnTo>
                  <a:pt x="369950" y="260604"/>
                </a:lnTo>
                <a:lnTo>
                  <a:pt x="364973" y="268830"/>
                </a:lnTo>
                <a:lnTo>
                  <a:pt x="375284" y="268224"/>
                </a:lnTo>
                <a:close/>
              </a:path>
              <a:path w="540638" h="336803">
                <a:moveTo>
                  <a:pt x="485774" y="11781"/>
                </a:moveTo>
                <a:lnTo>
                  <a:pt x="485774" y="9906"/>
                </a:lnTo>
                <a:lnTo>
                  <a:pt x="472384" y="12107"/>
                </a:lnTo>
                <a:lnTo>
                  <a:pt x="401954" y="89916"/>
                </a:lnTo>
                <a:lnTo>
                  <a:pt x="400430" y="92964"/>
                </a:lnTo>
                <a:lnTo>
                  <a:pt x="401192" y="95250"/>
                </a:lnTo>
                <a:lnTo>
                  <a:pt x="402716" y="97536"/>
                </a:lnTo>
                <a:lnTo>
                  <a:pt x="405764" y="98298"/>
                </a:lnTo>
                <a:lnTo>
                  <a:pt x="405764" y="88392"/>
                </a:lnTo>
                <a:lnTo>
                  <a:pt x="417089" y="88392"/>
                </a:lnTo>
                <a:lnTo>
                  <a:pt x="485774" y="11781"/>
                </a:lnTo>
                <a:close/>
              </a:path>
              <a:path w="540638" h="336803">
                <a:moveTo>
                  <a:pt x="417089" y="88392"/>
                </a:moveTo>
                <a:lnTo>
                  <a:pt x="405764" y="88392"/>
                </a:lnTo>
                <a:lnTo>
                  <a:pt x="409574" y="96774"/>
                </a:lnTo>
                <a:lnTo>
                  <a:pt x="417089" y="88392"/>
                </a:lnTo>
                <a:close/>
              </a:path>
              <a:path w="540638" h="336803">
                <a:moveTo>
                  <a:pt x="540638" y="94488"/>
                </a:moveTo>
                <a:lnTo>
                  <a:pt x="539876" y="91440"/>
                </a:lnTo>
                <a:lnTo>
                  <a:pt x="538352" y="89154"/>
                </a:lnTo>
                <a:lnTo>
                  <a:pt x="536066" y="88392"/>
                </a:lnTo>
                <a:lnTo>
                  <a:pt x="417089" y="88392"/>
                </a:lnTo>
                <a:lnTo>
                  <a:pt x="409574" y="96774"/>
                </a:lnTo>
                <a:lnTo>
                  <a:pt x="405764" y="88392"/>
                </a:lnTo>
                <a:lnTo>
                  <a:pt x="405764" y="98298"/>
                </a:lnTo>
                <a:lnTo>
                  <a:pt x="524653" y="98298"/>
                </a:lnTo>
                <a:lnTo>
                  <a:pt x="532256" y="89916"/>
                </a:lnTo>
                <a:lnTo>
                  <a:pt x="536066" y="98298"/>
                </a:lnTo>
                <a:lnTo>
                  <a:pt x="536066" y="100178"/>
                </a:lnTo>
                <a:lnTo>
                  <a:pt x="539114" y="96774"/>
                </a:lnTo>
                <a:lnTo>
                  <a:pt x="540638" y="94488"/>
                </a:lnTo>
                <a:close/>
              </a:path>
              <a:path w="540638" h="336803">
                <a:moveTo>
                  <a:pt x="485774" y="9906"/>
                </a:moveTo>
                <a:lnTo>
                  <a:pt x="481964" y="1524"/>
                </a:lnTo>
                <a:lnTo>
                  <a:pt x="472384" y="12107"/>
                </a:lnTo>
                <a:lnTo>
                  <a:pt x="485774" y="9906"/>
                </a:lnTo>
                <a:close/>
              </a:path>
              <a:path w="540638" h="336803">
                <a:moveTo>
                  <a:pt x="476630" y="153924"/>
                </a:moveTo>
                <a:lnTo>
                  <a:pt x="474202" y="153924"/>
                </a:lnTo>
                <a:lnTo>
                  <a:pt x="472820" y="155448"/>
                </a:lnTo>
                <a:lnTo>
                  <a:pt x="476630" y="153924"/>
                </a:lnTo>
                <a:close/>
              </a:path>
              <a:path w="540638" h="336803">
                <a:moveTo>
                  <a:pt x="476630" y="163830"/>
                </a:moveTo>
                <a:lnTo>
                  <a:pt x="476630" y="153924"/>
                </a:lnTo>
                <a:lnTo>
                  <a:pt x="472820" y="155448"/>
                </a:lnTo>
                <a:lnTo>
                  <a:pt x="472820" y="163830"/>
                </a:lnTo>
                <a:lnTo>
                  <a:pt x="476630" y="163830"/>
                </a:lnTo>
                <a:close/>
              </a:path>
              <a:path w="540638" h="336803">
                <a:moveTo>
                  <a:pt x="536066" y="100178"/>
                </a:moveTo>
                <a:lnTo>
                  <a:pt x="536066" y="98298"/>
                </a:lnTo>
                <a:lnTo>
                  <a:pt x="524653" y="98298"/>
                </a:lnTo>
                <a:lnTo>
                  <a:pt x="474202" y="153924"/>
                </a:lnTo>
                <a:lnTo>
                  <a:pt x="476630" y="153924"/>
                </a:lnTo>
                <a:lnTo>
                  <a:pt x="476630" y="163830"/>
                </a:lnTo>
                <a:lnTo>
                  <a:pt x="480440" y="162306"/>
                </a:lnTo>
                <a:lnTo>
                  <a:pt x="536066" y="100178"/>
                </a:lnTo>
                <a:close/>
              </a:path>
              <a:path w="540638" h="336803">
                <a:moveTo>
                  <a:pt x="536066" y="98298"/>
                </a:moveTo>
                <a:lnTo>
                  <a:pt x="532256" y="89916"/>
                </a:lnTo>
                <a:lnTo>
                  <a:pt x="524653" y="98298"/>
                </a:lnTo>
                <a:lnTo>
                  <a:pt x="536066" y="9829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104" rIns="0" bIns="0" rtlCol="0">
            <a:noAutofit/>
          </a:bodyPr>
          <a:lstStyle/>
          <a:p>
            <a:pPr marL="7023100">
              <a:lnSpc>
                <a:spcPct val="100000"/>
              </a:lnSpc>
            </a:pPr>
            <a:r>
              <a:rPr sz="3600" b="1" dirty="0">
                <a:latin typeface="Arial Narrow"/>
                <a:cs typeface="Arial Narrow"/>
              </a:rPr>
              <a:t>VUS.12a-b</a:t>
            </a:r>
            <a:endParaRPr sz="3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6801" y="457200"/>
            <a:ext cx="9143999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57751" y="1063751"/>
            <a:ext cx="6330696" cy="53789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40302" y="6515860"/>
            <a:ext cx="6042025" cy="740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sz="2400" spc="-5" dirty="0">
                <a:solidFill>
                  <a:srgbClr val="EAE8E2"/>
                </a:solidFill>
                <a:latin typeface="Arial Narrow"/>
                <a:cs typeface="Arial Narrow"/>
              </a:rPr>
              <a:t>Thi</a:t>
            </a:r>
            <a:r>
              <a:rPr sz="2400" dirty="0">
                <a:solidFill>
                  <a:srgbClr val="EAE8E2"/>
                </a:solidFill>
                <a:latin typeface="Arial Narrow"/>
                <a:cs typeface="Arial Narrow"/>
              </a:rPr>
              <a:t>s</a:t>
            </a:r>
            <a:r>
              <a:rPr sz="2400" spc="15" dirty="0">
                <a:solidFill>
                  <a:srgbClr val="EAE8E2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EAE8E2"/>
                </a:solidFill>
                <a:latin typeface="Arial Narrow"/>
                <a:cs typeface="Arial Narrow"/>
              </a:rPr>
              <a:t>cartoo</a:t>
            </a:r>
            <a:r>
              <a:rPr sz="2400" dirty="0">
                <a:solidFill>
                  <a:srgbClr val="EAE8E2"/>
                </a:solidFill>
                <a:latin typeface="Arial Narrow"/>
                <a:cs typeface="Arial Narrow"/>
              </a:rPr>
              <a:t>n</a:t>
            </a:r>
            <a:r>
              <a:rPr sz="2400" spc="30" dirty="0">
                <a:solidFill>
                  <a:srgbClr val="EAE8E2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EAE8E2"/>
                </a:solidFill>
                <a:latin typeface="Arial Narrow"/>
                <a:cs typeface="Arial Narrow"/>
              </a:rPr>
              <a:t>fro</a:t>
            </a:r>
            <a:r>
              <a:rPr sz="2400" dirty="0">
                <a:solidFill>
                  <a:srgbClr val="EAE8E2"/>
                </a:solidFill>
                <a:latin typeface="Arial Narrow"/>
                <a:cs typeface="Arial Narrow"/>
              </a:rPr>
              <a:t>m</a:t>
            </a:r>
            <a:r>
              <a:rPr sz="2400" spc="5" dirty="0">
                <a:solidFill>
                  <a:srgbClr val="EAE8E2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EAE8E2"/>
                </a:solidFill>
                <a:latin typeface="Arial Narrow"/>
                <a:cs typeface="Arial Narrow"/>
              </a:rPr>
              <a:t>Seus</a:t>
            </a:r>
            <a:r>
              <a:rPr sz="2400" dirty="0">
                <a:solidFill>
                  <a:srgbClr val="EAE8E2"/>
                </a:solidFill>
                <a:latin typeface="Arial Narrow"/>
                <a:cs typeface="Arial Narrow"/>
              </a:rPr>
              <a:t>s</a:t>
            </a:r>
            <a:r>
              <a:rPr sz="2400" spc="30" dirty="0">
                <a:solidFill>
                  <a:srgbClr val="EAE8E2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EAE8E2"/>
                </a:solidFill>
                <a:latin typeface="Arial Narrow"/>
                <a:cs typeface="Arial Narrow"/>
              </a:rPr>
              <a:t>expresse</a:t>
            </a:r>
            <a:r>
              <a:rPr sz="2400" dirty="0">
                <a:solidFill>
                  <a:srgbClr val="EAE8E2"/>
                </a:solidFill>
                <a:latin typeface="Arial Narrow"/>
                <a:cs typeface="Arial Narrow"/>
              </a:rPr>
              <a:t>s</a:t>
            </a:r>
            <a:r>
              <a:rPr sz="2400" spc="30" dirty="0">
                <a:solidFill>
                  <a:srgbClr val="EAE8E2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EAE8E2"/>
                </a:solidFill>
                <a:latin typeface="Arial Narrow"/>
                <a:cs typeface="Arial Narrow"/>
              </a:rPr>
              <a:t>hi</a:t>
            </a:r>
            <a:r>
              <a:rPr sz="2400" dirty="0">
                <a:solidFill>
                  <a:srgbClr val="EAE8E2"/>
                </a:solidFill>
                <a:latin typeface="Arial Narrow"/>
                <a:cs typeface="Arial Narrow"/>
              </a:rPr>
              <a:t>s</a:t>
            </a:r>
            <a:r>
              <a:rPr sz="2400" spc="5" dirty="0">
                <a:solidFill>
                  <a:srgbClr val="EAE8E2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EAE8E2"/>
                </a:solidFill>
                <a:latin typeface="Arial Narrow"/>
                <a:cs typeface="Arial Narrow"/>
              </a:rPr>
              <a:t>frustratio</a:t>
            </a:r>
            <a:r>
              <a:rPr sz="2400" dirty="0">
                <a:solidFill>
                  <a:srgbClr val="EAE8E2"/>
                </a:solidFill>
                <a:latin typeface="Arial Narrow"/>
                <a:cs typeface="Arial Narrow"/>
              </a:rPr>
              <a:t>n</a:t>
            </a:r>
            <a:r>
              <a:rPr sz="2400" spc="30" dirty="0">
                <a:solidFill>
                  <a:srgbClr val="EAE8E2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EAE8E2"/>
                </a:solidFill>
                <a:latin typeface="Arial Narrow"/>
                <a:cs typeface="Arial Narrow"/>
              </a:rPr>
              <a:t>with discriminatio</a:t>
            </a:r>
            <a:r>
              <a:rPr sz="2400" dirty="0">
                <a:solidFill>
                  <a:srgbClr val="EAE8E2"/>
                </a:solidFill>
                <a:latin typeface="Arial Narrow"/>
                <a:cs typeface="Arial Narrow"/>
              </a:rPr>
              <a:t>n</a:t>
            </a:r>
            <a:r>
              <a:rPr sz="2400" spc="30" dirty="0">
                <a:solidFill>
                  <a:srgbClr val="EAE8E2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EAE8E2"/>
                </a:solidFill>
                <a:latin typeface="Arial Narrow"/>
                <a:cs typeface="Arial Narrow"/>
              </a:rPr>
              <a:t>i</a:t>
            </a:r>
            <a:r>
              <a:rPr sz="2400" dirty="0">
                <a:solidFill>
                  <a:srgbClr val="EAE8E2"/>
                </a:solidFill>
                <a:latin typeface="Arial Narrow"/>
                <a:cs typeface="Arial Narrow"/>
              </a:rPr>
              <a:t>n</a:t>
            </a:r>
            <a:r>
              <a:rPr sz="2400" spc="10" dirty="0">
                <a:solidFill>
                  <a:srgbClr val="EAE8E2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EAE8E2"/>
                </a:solidFill>
                <a:latin typeface="Arial Narrow"/>
                <a:cs typeface="Arial Narrow"/>
              </a:rPr>
              <a:t>th</a:t>
            </a:r>
            <a:r>
              <a:rPr sz="2400" dirty="0">
                <a:solidFill>
                  <a:srgbClr val="EAE8E2"/>
                </a:solidFill>
                <a:latin typeface="Arial Narrow"/>
                <a:cs typeface="Arial Narrow"/>
              </a:rPr>
              <a:t>e</a:t>
            </a:r>
            <a:r>
              <a:rPr sz="2400" spc="10" dirty="0">
                <a:solidFill>
                  <a:srgbClr val="EAE8E2"/>
                </a:solidFill>
                <a:latin typeface="Arial Narrow"/>
                <a:cs typeface="Arial Narrow"/>
              </a:rPr>
              <a:t> </a:t>
            </a:r>
            <a:r>
              <a:rPr sz="2400" spc="-70" dirty="0">
                <a:solidFill>
                  <a:srgbClr val="EAE8E2"/>
                </a:solidFill>
                <a:latin typeface="Arial Narrow"/>
                <a:cs typeface="Arial Narrow"/>
              </a:rPr>
              <a:t>W</a:t>
            </a:r>
            <a:r>
              <a:rPr sz="2400" spc="-5" dirty="0">
                <a:solidFill>
                  <a:srgbClr val="EAE8E2"/>
                </a:solidFill>
                <a:latin typeface="Arial Narrow"/>
                <a:cs typeface="Arial Narrow"/>
              </a:rPr>
              <a:t>a</a:t>
            </a:r>
            <a:r>
              <a:rPr sz="2400" dirty="0">
                <a:solidFill>
                  <a:srgbClr val="EAE8E2"/>
                </a:solidFill>
                <a:latin typeface="Arial Narrow"/>
                <a:cs typeface="Arial Narrow"/>
              </a:rPr>
              <a:t>r</a:t>
            </a:r>
            <a:r>
              <a:rPr sz="2400" spc="10" dirty="0">
                <a:solidFill>
                  <a:srgbClr val="EAE8E2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EAE8E2"/>
                </a:solidFill>
                <a:latin typeface="Arial Narrow"/>
                <a:cs typeface="Arial Narrow"/>
              </a:rPr>
              <a:t>Industr</a:t>
            </a:r>
            <a:r>
              <a:rPr sz="2400" dirty="0">
                <a:solidFill>
                  <a:srgbClr val="EAE8E2"/>
                </a:solidFill>
                <a:latin typeface="Arial Narrow"/>
                <a:cs typeface="Arial Narrow"/>
              </a:rPr>
              <a:t>y</a:t>
            </a:r>
            <a:r>
              <a:rPr sz="2400" spc="25" dirty="0">
                <a:solidFill>
                  <a:srgbClr val="EAE8E2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EAE8E2"/>
                </a:solidFill>
                <a:latin typeface="Arial Narrow"/>
                <a:cs typeface="Arial Narrow"/>
              </a:rPr>
              <a:t>(1942).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6800" y="457200"/>
            <a:ext cx="91440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6800" y="6934200"/>
            <a:ext cx="914400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36801" y="457200"/>
            <a:ext cx="9143999" cy="307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7848" rIns="0" bIns="0" rtlCol="0">
            <a:noAutofit/>
          </a:bodyPr>
          <a:lstStyle/>
          <a:p>
            <a:pPr marL="469900">
              <a:lnSpc>
                <a:spcPct val="100000"/>
              </a:lnSpc>
            </a:pPr>
            <a:r>
              <a:rPr sz="6000" spc="-5" dirty="0">
                <a:solidFill>
                  <a:srgbClr val="FFCC00"/>
                </a:solidFill>
                <a:latin typeface="Stencil"/>
                <a:cs typeface="Stencil"/>
              </a:rPr>
              <a:t>WOMEN:</a:t>
            </a:r>
            <a:endParaRPr sz="6000">
              <a:latin typeface="Stencil"/>
              <a:cs typeface="Stenci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59703" y="1718817"/>
            <a:ext cx="4239895" cy="4585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436880" indent="-342900">
              <a:buClr>
                <a:srgbClr val="87B3BD"/>
              </a:buClr>
              <a:buSzPct val="79687"/>
              <a:buFont typeface="MaestroTimes"/>
              <a:buChar char=""/>
              <a:tabLst>
                <a:tab pos="355600" algn="l"/>
              </a:tabLst>
            </a:pP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Women</a:t>
            </a:r>
            <a:r>
              <a:rPr sz="3200" spc="1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increasingly participated</a:t>
            </a:r>
            <a:r>
              <a:rPr sz="32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in</a:t>
            </a:r>
            <a:r>
              <a:rPr sz="32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the</a:t>
            </a:r>
            <a:r>
              <a:rPr sz="3200" spc="-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workforce.</a:t>
            </a:r>
            <a:endParaRPr sz="3200">
              <a:latin typeface="Impact"/>
              <a:cs typeface="Impact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87B3BD"/>
              </a:buClr>
              <a:buFont typeface="MaestroTimes"/>
              <a:buChar char=""/>
            </a:pPr>
            <a:endParaRPr sz="750"/>
          </a:p>
          <a:p>
            <a:pPr marL="355600" marR="12700" indent="-342900">
              <a:buClr>
                <a:srgbClr val="87B3BD"/>
              </a:buClr>
              <a:buSzPct val="79687"/>
              <a:buFont typeface="MaestroTimes"/>
              <a:buChar char=""/>
              <a:tabLst>
                <a:tab pos="355600" algn="l"/>
              </a:tabLst>
            </a:pP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Women</a:t>
            </a:r>
            <a:r>
              <a:rPr sz="3200" spc="1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now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did</a:t>
            </a:r>
            <a:r>
              <a:rPr sz="3200" spc="-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jobs previously</a:t>
            </a:r>
            <a:r>
              <a:rPr sz="3200" spc="3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reserved</a:t>
            </a:r>
            <a:r>
              <a:rPr sz="3200" spc="3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for men.</a:t>
            </a:r>
            <a:endParaRPr sz="3200">
              <a:latin typeface="Impact"/>
              <a:cs typeface="Impact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87B3BD"/>
              </a:buClr>
              <a:buFont typeface="MaestroTimes"/>
              <a:buChar char=""/>
            </a:pPr>
            <a:endParaRPr sz="750"/>
          </a:p>
          <a:p>
            <a:pPr marL="354965" marR="45085" indent="-342900">
              <a:buClr>
                <a:srgbClr val="87B3BD"/>
              </a:buClr>
              <a:buSzPct val="79687"/>
              <a:buFont typeface="MaestroTimes"/>
              <a:buChar char=""/>
              <a:tabLst>
                <a:tab pos="355600" algn="l"/>
              </a:tabLst>
            </a:pP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“</a:t>
            </a:r>
            <a:r>
              <a:rPr sz="3200" spc="-20" dirty="0">
                <a:solidFill>
                  <a:srgbClr val="FFCC00"/>
                </a:solidFill>
                <a:latin typeface="Impact"/>
                <a:cs typeface="Impact"/>
              </a:rPr>
              <a:t>Rosie</a:t>
            </a:r>
            <a:r>
              <a:rPr sz="3200" spc="10" dirty="0">
                <a:solidFill>
                  <a:srgbClr val="FFCC00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FFCC00"/>
                </a:solidFill>
                <a:latin typeface="Impact"/>
                <a:cs typeface="Impact"/>
              </a:rPr>
              <a:t>the</a:t>
            </a:r>
            <a:r>
              <a:rPr sz="3200" spc="10" dirty="0">
                <a:solidFill>
                  <a:srgbClr val="FFCC00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FFCC00"/>
                </a:solidFill>
                <a:latin typeface="Impact"/>
                <a:cs typeface="Impact"/>
              </a:rPr>
              <a:t>Rivete</a:t>
            </a:r>
            <a:r>
              <a:rPr sz="3200" spc="-15" dirty="0">
                <a:solidFill>
                  <a:srgbClr val="FFCC00"/>
                </a:solidFill>
                <a:latin typeface="Impact"/>
                <a:cs typeface="Impact"/>
              </a:rPr>
              <a:t>r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”</a:t>
            </a:r>
            <a:r>
              <a:rPr sz="3200" spc="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was</a:t>
            </a:r>
            <a:r>
              <a:rPr sz="3200" spc="-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the</a:t>
            </a:r>
            <a:r>
              <a:rPr sz="32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5" dirty="0">
                <a:solidFill>
                  <a:srgbClr val="EAE8E2"/>
                </a:solidFill>
                <a:latin typeface="Impact"/>
                <a:cs typeface="Impact"/>
              </a:rPr>
              <a:t>symbo</a:t>
            </a:r>
            <a:r>
              <a:rPr sz="3200" spc="-10" dirty="0">
                <a:solidFill>
                  <a:srgbClr val="EAE8E2"/>
                </a:solidFill>
                <a:latin typeface="Impact"/>
                <a:cs typeface="Impact"/>
              </a:rPr>
              <a:t>l</a:t>
            </a:r>
            <a:r>
              <a:rPr sz="32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5" dirty="0">
                <a:solidFill>
                  <a:srgbClr val="EAE8E2"/>
                </a:solidFill>
                <a:latin typeface="Impact"/>
                <a:cs typeface="Impact"/>
              </a:rPr>
              <a:t>o</a:t>
            </a:r>
            <a:r>
              <a:rPr sz="3200" spc="-10" dirty="0">
                <a:solidFill>
                  <a:srgbClr val="EAE8E2"/>
                </a:solidFill>
                <a:latin typeface="Impact"/>
                <a:cs typeface="Impact"/>
              </a:rPr>
              <a:t>f</a:t>
            </a:r>
            <a:r>
              <a:rPr sz="32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this</a:t>
            </a:r>
            <a:r>
              <a:rPr sz="3200" spc="-25" dirty="0">
                <a:solidFill>
                  <a:srgbClr val="EAE8E2"/>
                </a:solidFill>
                <a:latin typeface="Impact"/>
                <a:cs typeface="Impact"/>
              </a:rPr>
              <a:t> movement!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64104" y="1857757"/>
            <a:ext cx="3525773" cy="4622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30703" y="6514084"/>
            <a:ext cx="2850515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sz="2000" spc="-10" dirty="0">
                <a:solidFill>
                  <a:srgbClr val="EAE8E2"/>
                </a:solidFill>
                <a:latin typeface="Times New Roman"/>
                <a:cs typeface="Times New Roman"/>
              </a:rPr>
              <a:t>This is one</a:t>
            </a:r>
            <a:r>
              <a:rPr sz="2000" spc="-5" dirty="0">
                <a:solidFill>
                  <a:srgbClr val="EAE8E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AE8E2"/>
                </a:solidFill>
                <a:latin typeface="Times New Roman"/>
                <a:cs typeface="Times New Roman"/>
              </a:rPr>
              <a:t>image of “Rosie the Riveter”.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6800" y="457200"/>
            <a:ext cx="91440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6800" y="6934200"/>
            <a:ext cx="914400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36801" y="457200"/>
            <a:ext cx="9143999" cy="307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410835" marR="12700" indent="876300">
              <a:lnSpc>
                <a:spcPct val="100000"/>
              </a:lnSpc>
            </a:pPr>
            <a:r>
              <a:rPr sz="4800" spc="-5" dirty="0">
                <a:solidFill>
                  <a:srgbClr val="FFCC00"/>
                </a:solidFill>
                <a:latin typeface="Stencil"/>
                <a:cs typeface="Stencil"/>
              </a:rPr>
              <a:t>AFRICAN- </a:t>
            </a:r>
            <a:r>
              <a:rPr sz="4800" dirty="0">
                <a:solidFill>
                  <a:srgbClr val="FFCC00"/>
                </a:solidFill>
                <a:latin typeface="Stencil"/>
                <a:cs typeface="Stencil"/>
              </a:rPr>
              <a:t>AMERICANS:</a:t>
            </a:r>
            <a:endParaRPr sz="4800">
              <a:latin typeface="Stencil"/>
              <a:cs typeface="Stenci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16301" y="881127"/>
            <a:ext cx="3759200" cy="6233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7780" indent="-342900">
              <a:buClr>
                <a:srgbClr val="87B3BD"/>
              </a:buClr>
              <a:buSzPct val="78571"/>
              <a:buFont typeface="MaestroTimes"/>
              <a:buChar char=""/>
              <a:tabLst>
                <a:tab pos="355600" algn="l"/>
              </a:tabLst>
            </a:pP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Migrated</a:t>
            </a:r>
            <a:r>
              <a:rPr sz="2800" spc="-2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to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cities</a:t>
            </a:r>
            <a:r>
              <a:rPr sz="2800" spc="-2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in search</a:t>
            </a:r>
            <a:r>
              <a:rPr sz="2800" spc="-1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of</a:t>
            </a:r>
            <a:r>
              <a:rPr sz="2800" spc="-1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jobs</a:t>
            </a:r>
            <a:r>
              <a:rPr sz="2800" spc="-1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(another surge</a:t>
            </a:r>
            <a:r>
              <a:rPr sz="2800" spc="-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of</a:t>
            </a:r>
            <a:r>
              <a:rPr sz="2800" spc="-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the</a:t>
            </a:r>
            <a:r>
              <a:rPr sz="2800" spc="-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FFCC00"/>
                </a:solidFill>
                <a:latin typeface="Impact"/>
                <a:cs typeface="Impact"/>
              </a:rPr>
              <a:t>Great Migration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)</a:t>
            </a:r>
            <a:endParaRPr sz="2800">
              <a:latin typeface="Impact"/>
              <a:cs typeface="Impact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87B3BD"/>
              </a:buClr>
              <a:buFont typeface="MaestroTimes"/>
              <a:buChar char=""/>
            </a:pPr>
            <a:endParaRPr sz="650"/>
          </a:p>
          <a:p>
            <a:pPr marL="355600" marR="36830" indent="-342900">
              <a:buClr>
                <a:srgbClr val="87B3BD"/>
              </a:buClr>
              <a:buSzPct val="78571"/>
              <a:buFont typeface="MaestroTimes"/>
              <a:buChar char=""/>
              <a:tabLst>
                <a:tab pos="355600" algn="l"/>
              </a:tabLst>
            </a:pP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They</a:t>
            </a:r>
            <a:r>
              <a:rPr sz="2800" spc="-1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were</a:t>
            </a:r>
            <a:r>
              <a:rPr sz="2800" spc="-1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subjected</a:t>
            </a:r>
            <a:r>
              <a:rPr sz="2800" spc="-1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to 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discriminatio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n</a:t>
            </a:r>
            <a:r>
              <a:rPr sz="2800" spc="-2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and 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segregation</a:t>
            </a:r>
            <a:r>
              <a:rPr sz="2800" spc="-1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in</a:t>
            </a:r>
            <a:r>
              <a:rPr sz="2800" spc="-1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the workforce.</a:t>
            </a:r>
            <a:endParaRPr sz="2800">
              <a:latin typeface="Impact"/>
              <a:cs typeface="Impact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87B3BD"/>
              </a:buClr>
              <a:buFont typeface="MaestroTimes"/>
              <a:buChar char=""/>
            </a:pPr>
            <a:endParaRPr sz="650"/>
          </a:p>
          <a:p>
            <a:pPr marL="355600" marR="12700" indent="-342900">
              <a:buClr>
                <a:srgbClr val="87B3BD"/>
              </a:buClr>
              <a:buSzPct val="78571"/>
              <a:buFont typeface="MaestroTimes"/>
              <a:buChar char=""/>
              <a:tabLst>
                <a:tab pos="355600" algn="l"/>
              </a:tabLst>
            </a:pP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Campaigne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d</a:t>
            </a:r>
            <a:r>
              <a:rPr sz="2800" spc="-2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fo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r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 victory i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n</a:t>
            </a:r>
            <a:r>
              <a:rPr sz="2800" spc="-1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wa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r</a:t>
            </a:r>
            <a:r>
              <a:rPr sz="2800" spc="-1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an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d</a:t>
            </a:r>
            <a:r>
              <a:rPr sz="2800" spc="-1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equalit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y</a:t>
            </a:r>
            <a:r>
              <a:rPr sz="2800" spc="-1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at 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home.</a:t>
            </a:r>
            <a:endParaRPr sz="2800">
              <a:latin typeface="Impact"/>
              <a:cs typeface="Impact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87B3BD"/>
              </a:buClr>
              <a:buFont typeface="MaestroTimes"/>
              <a:buChar char=""/>
            </a:pPr>
            <a:endParaRPr sz="650"/>
          </a:p>
          <a:p>
            <a:pPr marL="355600" marR="464184" indent="-342900">
              <a:buClr>
                <a:srgbClr val="87B3BD"/>
              </a:buClr>
              <a:buSzPct val="78571"/>
              <a:buFont typeface="MaestroTimes"/>
              <a:buChar char=""/>
              <a:tabLst>
                <a:tab pos="355600" algn="l"/>
              </a:tabLst>
            </a:pP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FDR</a:t>
            </a:r>
            <a:r>
              <a:rPr sz="2800" spc="-1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finally</a:t>
            </a:r>
            <a:r>
              <a:rPr sz="2800" spc="-1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banned 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discriminatio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n</a:t>
            </a:r>
            <a:r>
              <a:rPr sz="2800" spc="-2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i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n</a:t>
            </a:r>
            <a:r>
              <a:rPr sz="2800" spc="-2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all 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war</a:t>
            </a:r>
            <a:r>
              <a:rPr sz="2800" spc="-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factories.</a:t>
            </a:r>
            <a:endParaRPr sz="2800">
              <a:latin typeface="Impact"/>
              <a:cs typeface="Impac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00953" y="1898903"/>
            <a:ext cx="4879847" cy="42070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950972" y="6060947"/>
            <a:ext cx="4106545" cy="1202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" algn="ctr"/>
            <a:r>
              <a:rPr b="1" dirty="0">
                <a:solidFill>
                  <a:srgbClr val="FFE065"/>
                </a:solidFill>
                <a:latin typeface="Times New Roman"/>
                <a:cs typeface="Times New Roman"/>
              </a:rPr>
              <a:t>“Listen,</a:t>
            </a:r>
            <a:r>
              <a:rPr b="1" spc="-5" dirty="0">
                <a:solidFill>
                  <a:srgbClr val="FFE065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E065"/>
                </a:solidFill>
                <a:latin typeface="Times New Roman"/>
                <a:cs typeface="Times New Roman"/>
              </a:rPr>
              <a:t>maest</a:t>
            </a:r>
            <a:r>
              <a:rPr b="1" spc="-35" dirty="0">
                <a:solidFill>
                  <a:srgbClr val="FFE065"/>
                </a:solidFill>
                <a:latin typeface="Times New Roman"/>
                <a:cs typeface="Times New Roman"/>
              </a:rPr>
              <a:t>r</a:t>
            </a:r>
            <a:r>
              <a:rPr b="1" dirty="0">
                <a:solidFill>
                  <a:srgbClr val="FFE065"/>
                </a:solidFill>
                <a:latin typeface="Times New Roman"/>
                <a:cs typeface="Times New Roman"/>
              </a:rPr>
              <a:t>o…If</a:t>
            </a:r>
            <a:r>
              <a:rPr b="1" spc="-5" dirty="0">
                <a:solidFill>
                  <a:srgbClr val="FFE065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E065"/>
                </a:solidFill>
                <a:latin typeface="Times New Roman"/>
                <a:cs typeface="Times New Roman"/>
              </a:rPr>
              <a:t>you</a:t>
            </a:r>
            <a:r>
              <a:rPr b="1" spc="-5" dirty="0">
                <a:solidFill>
                  <a:srgbClr val="FFE065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E065"/>
                </a:solidFill>
                <a:latin typeface="Times New Roman"/>
                <a:cs typeface="Times New Roman"/>
              </a:rPr>
              <a:t>want</a:t>
            </a:r>
            <a:r>
              <a:rPr b="1" spc="-5" dirty="0">
                <a:solidFill>
                  <a:srgbClr val="FFE065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E065"/>
                </a:solidFill>
                <a:latin typeface="Times New Roman"/>
                <a:cs typeface="Times New Roman"/>
              </a:rPr>
              <a:t>to</a:t>
            </a:r>
            <a:r>
              <a:rPr b="1" spc="-5" dirty="0">
                <a:solidFill>
                  <a:srgbClr val="FFE065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E065"/>
                </a:solidFill>
                <a:latin typeface="Times New Roman"/>
                <a:cs typeface="Times New Roman"/>
              </a:rPr>
              <a:t>get</a:t>
            </a:r>
            <a:r>
              <a:rPr b="1" spc="-5" dirty="0">
                <a:solidFill>
                  <a:srgbClr val="FFE065"/>
                </a:solidFill>
                <a:latin typeface="Times New Roman"/>
                <a:cs typeface="Times New Roman"/>
              </a:rPr>
              <a:t> </a:t>
            </a:r>
            <a:r>
              <a:rPr b="1" spc="-35" dirty="0">
                <a:solidFill>
                  <a:srgbClr val="FFE065"/>
                </a:solidFill>
                <a:latin typeface="Times New Roman"/>
                <a:cs typeface="Times New Roman"/>
              </a:rPr>
              <a:t>r</a:t>
            </a:r>
            <a:r>
              <a:rPr b="1" spc="-5" dirty="0">
                <a:solidFill>
                  <a:srgbClr val="FFE065"/>
                </a:solidFill>
                <a:latin typeface="Times New Roman"/>
                <a:cs typeface="Times New Roman"/>
              </a:rPr>
              <a:t>e</a:t>
            </a:r>
            <a:r>
              <a:rPr b="1" dirty="0">
                <a:solidFill>
                  <a:srgbClr val="FFE065"/>
                </a:solidFill>
                <a:latin typeface="Times New Roman"/>
                <a:cs typeface="Times New Roman"/>
              </a:rPr>
              <a:t>al </a:t>
            </a:r>
            <a:r>
              <a:rPr b="1" spc="-5" dirty="0">
                <a:solidFill>
                  <a:srgbClr val="FFE065"/>
                </a:solidFill>
                <a:latin typeface="Times New Roman"/>
                <a:cs typeface="Times New Roman"/>
              </a:rPr>
              <a:t>harmon</a:t>
            </a:r>
            <a:r>
              <a:rPr b="1" spc="-105" dirty="0">
                <a:solidFill>
                  <a:srgbClr val="FFE065"/>
                </a:solidFill>
                <a:latin typeface="Times New Roman"/>
                <a:cs typeface="Times New Roman"/>
              </a:rPr>
              <a:t>y</a:t>
            </a:r>
            <a:r>
              <a:rPr b="1" dirty="0">
                <a:solidFill>
                  <a:srgbClr val="FFE065"/>
                </a:solidFill>
                <a:latin typeface="Times New Roman"/>
                <a:cs typeface="Times New Roman"/>
              </a:rPr>
              <a:t>,</a:t>
            </a:r>
            <a:r>
              <a:rPr b="1" spc="-5" dirty="0">
                <a:solidFill>
                  <a:srgbClr val="FFE065"/>
                </a:solidFill>
                <a:latin typeface="Times New Roman"/>
                <a:cs typeface="Times New Roman"/>
              </a:rPr>
              <a:t> us</a:t>
            </a:r>
            <a:r>
              <a:rPr b="1" dirty="0">
                <a:solidFill>
                  <a:srgbClr val="FFE065"/>
                </a:solidFill>
                <a:latin typeface="Times New Roman"/>
                <a:cs typeface="Times New Roman"/>
              </a:rPr>
              <a:t>e</a:t>
            </a:r>
            <a:r>
              <a:rPr b="1" spc="-5" dirty="0">
                <a:solidFill>
                  <a:srgbClr val="FFE065"/>
                </a:solidFill>
                <a:latin typeface="Times New Roman"/>
                <a:cs typeface="Times New Roman"/>
              </a:rPr>
              <a:t> th</a:t>
            </a:r>
            <a:r>
              <a:rPr b="1" dirty="0">
                <a:solidFill>
                  <a:srgbClr val="FFE065"/>
                </a:solidFill>
                <a:latin typeface="Times New Roman"/>
                <a:cs typeface="Times New Roman"/>
              </a:rPr>
              <a:t>e</a:t>
            </a:r>
            <a:r>
              <a:rPr b="1" spc="-5" dirty="0">
                <a:solidFill>
                  <a:srgbClr val="FFE065"/>
                </a:solidFill>
                <a:latin typeface="Times New Roman"/>
                <a:cs typeface="Times New Roman"/>
              </a:rPr>
              <a:t> blac</a:t>
            </a:r>
            <a:r>
              <a:rPr b="1" dirty="0">
                <a:solidFill>
                  <a:srgbClr val="FFE065"/>
                </a:solidFill>
                <a:latin typeface="Times New Roman"/>
                <a:cs typeface="Times New Roman"/>
              </a:rPr>
              <a:t>k</a:t>
            </a:r>
            <a:r>
              <a:rPr b="1" spc="-5" dirty="0">
                <a:solidFill>
                  <a:srgbClr val="FFE065"/>
                </a:solidFill>
                <a:latin typeface="Times New Roman"/>
                <a:cs typeface="Times New Roman"/>
              </a:rPr>
              <a:t> key</a:t>
            </a:r>
            <a:r>
              <a:rPr b="1" dirty="0">
                <a:solidFill>
                  <a:srgbClr val="FFE065"/>
                </a:solidFill>
                <a:latin typeface="Times New Roman"/>
                <a:cs typeface="Times New Roman"/>
              </a:rPr>
              <a:t>s</a:t>
            </a:r>
            <a:r>
              <a:rPr b="1" spc="-5" dirty="0">
                <a:solidFill>
                  <a:srgbClr val="FFE065"/>
                </a:solidFill>
                <a:latin typeface="Times New Roman"/>
                <a:cs typeface="Times New Roman"/>
              </a:rPr>
              <a:t> a</a:t>
            </a:r>
            <a:r>
              <a:rPr b="1" dirty="0">
                <a:solidFill>
                  <a:srgbClr val="FFE065"/>
                </a:solidFill>
                <a:latin typeface="Times New Roman"/>
                <a:cs typeface="Times New Roman"/>
              </a:rPr>
              <a:t>s</a:t>
            </a:r>
            <a:r>
              <a:rPr b="1" spc="-5" dirty="0">
                <a:solidFill>
                  <a:srgbClr val="FFE065"/>
                </a:solidFill>
                <a:latin typeface="Times New Roman"/>
                <a:cs typeface="Times New Roman"/>
              </a:rPr>
              <a:t> wel</a:t>
            </a:r>
            <a:r>
              <a:rPr b="1" dirty="0">
                <a:solidFill>
                  <a:srgbClr val="FFE065"/>
                </a:solidFill>
                <a:latin typeface="Times New Roman"/>
                <a:cs typeface="Times New Roman"/>
              </a:rPr>
              <a:t>l</a:t>
            </a:r>
            <a:r>
              <a:rPr b="1" spc="-5" dirty="0">
                <a:solidFill>
                  <a:srgbClr val="FFE065"/>
                </a:solidFill>
                <a:latin typeface="Times New Roman"/>
                <a:cs typeface="Times New Roman"/>
              </a:rPr>
              <a:t> a</a:t>
            </a:r>
            <a:r>
              <a:rPr b="1" dirty="0">
                <a:solidFill>
                  <a:srgbClr val="FFE065"/>
                </a:solidFill>
                <a:latin typeface="Times New Roman"/>
                <a:cs typeface="Times New Roman"/>
              </a:rPr>
              <a:t>s</a:t>
            </a:r>
            <a:r>
              <a:rPr b="1" spc="-5" dirty="0">
                <a:solidFill>
                  <a:srgbClr val="FFE065"/>
                </a:solidFill>
                <a:latin typeface="Times New Roman"/>
                <a:cs typeface="Times New Roman"/>
              </a:rPr>
              <a:t> the </a:t>
            </a:r>
            <a:r>
              <a:rPr b="1" dirty="0">
                <a:solidFill>
                  <a:srgbClr val="FFE065"/>
                </a:solidFill>
                <a:latin typeface="Times New Roman"/>
                <a:cs typeface="Times New Roman"/>
              </a:rPr>
              <a:t>white!”</a:t>
            </a:r>
            <a:endParaRPr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8"/>
              </a:spcBef>
            </a:pPr>
            <a:endParaRPr sz="950"/>
          </a:p>
          <a:p>
            <a:pPr marL="1270" algn="ctr"/>
            <a:r>
              <a:rPr sz="1600" b="1" dirty="0">
                <a:solidFill>
                  <a:srgbClr val="72675F"/>
                </a:solidFill>
                <a:latin typeface="Times New Roman"/>
                <a:cs typeface="Times New Roman"/>
              </a:rPr>
              <a:t>A</a:t>
            </a:r>
            <a:r>
              <a:rPr sz="1600" b="1" spc="-95" dirty="0">
                <a:solidFill>
                  <a:srgbClr val="7267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72675F"/>
                </a:solidFill>
                <a:latin typeface="Times New Roman"/>
                <a:cs typeface="Times New Roman"/>
              </a:rPr>
              <a:t>D</a:t>
            </a:r>
            <a:r>
              <a:rPr sz="1600" b="1" spc="-150" dirty="0">
                <a:solidFill>
                  <a:srgbClr val="72675F"/>
                </a:solidFill>
                <a:latin typeface="Times New Roman"/>
                <a:cs typeface="Times New Roman"/>
              </a:rPr>
              <a:t>r</a:t>
            </a:r>
            <a:r>
              <a:rPr sz="1600" b="1" dirty="0">
                <a:solidFill>
                  <a:srgbClr val="72675F"/>
                </a:solidFill>
                <a:latin typeface="Times New Roman"/>
                <a:cs typeface="Times New Roman"/>
              </a:rPr>
              <a:t>.</a:t>
            </a:r>
            <a:r>
              <a:rPr sz="1600" b="1" spc="-5" dirty="0">
                <a:solidFill>
                  <a:srgbClr val="7267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72675F"/>
                </a:solidFill>
                <a:latin typeface="Times New Roman"/>
                <a:cs typeface="Times New Roman"/>
              </a:rPr>
              <a:t>Seuss</a:t>
            </a:r>
            <a:r>
              <a:rPr sz="1600" b="1" spc="-5" dirty="0">
                <a:solidFill>
                  <a:srgbClr val="7267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72675F"/>
                </a:solidFill>
                <a:latin typeface="Times New Roman"/>
                <a:cs typeface="Times New Roman"/>
              </a:rPr>
              <a:t>Cartoon</a:t>
            </a:r>
            <a:r>
              <a:rPr sz="1600" b="1" spc="-15" dirty="0">
                <a:solidFill>
                  <a:srgbClr val="72675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72675F"/>
                </a:solidFill>
                <a:latin typeface="Times New Roman"/>
                <a:cs typeface="Times New Roman"/>
              </a:rPr>
              <a:t>f</a:t>
            </a:r>
            <a:r>
              <a:rPr sz="1600" b="1" spc="-30" dirty="0">
                <a:solidFill>
                  <a:srgbClr val="72675F"/>
                </a:solidFill>
                <a:latin typeface="Times New Roman"/>
                <a:cs typeface="Times New Roman"/>
              </a:rPr>
              <a:t>r</a:t>
            </a:r>
            <a:r>
              <a:rPr sz="1600" b="1" dirty="0">
                <a:solidFill>
                  <a:srgbClr val="72675F"/>
                </a:solidFill>
                <a:latin typeface="Times New Roman"/>
                <a:cs typeface="Times New Roman"/>
              </a:rPr>
              <a:t>om1942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6801" y="457200"/>
            <a:ext cx="9143999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21694" y="4044313"/>
            <a:ext cx="3509771" cy="2368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1673" y="689609"/>
            <a:ext cx="7409815" cy="33547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/>
            <a:r>
              <a:rPr sz="5400" spc="-45" dirty="0">
                <a:solidFill>
                  <a:srgbClr val="FFFF00"/>
                </a:solidFill>
                <a:latin typeface="Stencil"/>
                <a:cs typeface="Stencil"/>
              </a:rPr>
              <a:t>TH</a:t>
            </a:r>
            <a:r>
              <a:rPr sz="5400" spc="-35" dirty="0">
                <a:solidFill>
                  <a:srgbClr val="FFFF00"/>
                </a:solidFill>
                <a:latin typeface="Stencil"/>
                <a:cs typeface="Stencil"/>
              </a:rPr>
              <a:t>E</a:t>
            </a:r>
            <a:r>
              <a:rPr sz="5400" spc="15" dirty="0">
                <a:solidFill>
                  <a:srgbClr val="FFFF00"/>
                </a:solidFill>
                <a:latin typeface="Stencil"/>
                <a:cs typeface="Stencil"/>
              </a:rPr>
              <a:t> </a:t>
            </a:r>
            <a:r>
              <a:rPr sz="5400" spc="-35" dirty="0">
                <a:solidFill>
                  <a:srgbClr val="FFFF00"/>
                </a:solidFill>
                <a:latin typeface="Stencil"/>
                <a:cs typeface="Stencil"/>
              </a:rPr>
              <a:t>U.S</a:t>
            </a:r>
            <a:r>
              <a:rPr sz="5400" spc="-20" dirty="0">
                <a:solidFill>
                  <a:srgbClr val="FFFF00"/>
                </a:solidFill>
                <a:latin typeface="Stencil"/>
                <a:cs typeface="Stencil"/>
              </a:rPr>
              <a:t>.</a:t>
            </a:r>
            <a:r>
              <a:rPr sz="5400" spc="-10" dirty="0">
                <a:solidFill>
                  <a:srgbClr val="FFFF00"/>
                </a:solidFill>
                <a:latin typeface="Stencil"/>
                <a:cs typeface="Stencil"/>
              </a:rPr>
              <a:t> </a:t>
            </a:r>
            <a:r>
              <a:rPr sz="5400" spc="-5" dirty="0">
                <a:solidFill>
                  <a:srgbClr val="FFFF00"/>
                </a:solidFill>
                <a:latin typeface="Stencil"/>
                <a:cs typeface="Stencil"/>
              </a:rPr>
              <a:t>GOVERNMENT BECAM</a:t>
            </a:r>
            <a:r>
              <a:rPr sz="5400" dirty="0">
                <a:solidFill>
                  <a:srgbClr val="FFFF00"/>
                </a:solidFill>
                <a:latin typeface="Stencil"/>
                <a:cs typeface="Stencil"/>
              </a:rPr>
              <a:t>E </a:t>
            </a:r>
            <a:r>
              <a:rPr sz="5400" spc="-45" dirty="0">
                <a:solidFill>
                  <a:srgbClr val="FFFF00"/>
                </a:solidFill>
                <a:latin typeface="Stencil"/>
                <a:cs typeface="Stencil"/>
              </a:rPr>
              <a:t>TH</a:t>
            </a:r>
            <a:r>
              <a:rPr sz="5400" spc="-35" dirty="0">
                <a:solidFill>
                  <a:srgbClr val="FFFF00"/>
                </a:solidFill>
                <a:latin typeface="Stencil"/>
                <a:cs typeface="Stencil"/>
              </a:rPr>
              <a:t>E</a:t>
            </a:r>
            <a:r>
              <a:rPr sz="5400" spc="10" dirty="0">
                <a:solidFill>
                  <a:srgbClr val="FFFF00"/>
                </a:solidFill>
                <a:latin typeface="Stencil"/>
                <a:cs typeface="Stencil"/>
              </a:rPr>
              <a:t> </a:t>
            </a:r>
            <a:r>
              <a:rPr sz="5400" spc="-40" dirty="0">
                <a:solidFill>
                  <a:srgbClr val="FFFF00"/>
                </a:solidFill>
                <a:latin typeface="Stencil"/>
                <a:cs typeface="Stencil"/>
              </a:rPr>
              <a:t>LARGEST</a:t>
            </a:r>
            <a:r>
              <a:rPr sz="5400" spc="-20" dirty="0">
                <a:solidFill>
                  <a:srgbClr val="FFFF00"/>
                </a:solidFill>
                <a:latin typeface="Stencil"/>
                <a:cs typeface="Stencil"/>
              </a:rPr>
              <a:t> CONSUME</a:t>
            </a:r>
            <a:r>
              <a:rPr sz="5400" dirty="0">
                <a:solidFill>
                  <a:srgbClr val="FFFF00"/>
                </a:solidFill>
                <a:latin typeface="Stencil"/>
                <a:cs typeface="Stencil"/>
              </a:rPr>
              <a:t>R</a:t>
            </a:r>
            <a:r>
              <a:rPr sz="5400" spc="-15" dirty="0">
                <a:solidFill>
                  <a:srgbClr val="FFFF00"/>
                </a:solidFill>
                <a:latin typeface="Stencil"/>
                <a:cs typeface="Stencil"/>
              </a:rPr>
              <a:t> </a:t>
            </a:r>
            <a:r>
              <a:rPr sz="5400" spc="-5" dirty="0">
                <a:solidFill>
                  <a:srgbClr val="FFFF00"/>
                </a:solidFill>
                <a:latin typeface="Stencil"/>
                <a:cs typeface="Stencil"/>
              </a:rPr>
              <a:t>OF AMERICA</a:t>
            </a:r>
            <a:r>
              <a:rPr sz="5400" dirty="0">
                <a:solidFill>
                  <a:srgbClr val="FFFF00"/>
                </a:solidFill>
                <a:latin typeface="Stencil"/>
                <a:cs typeface="Stencil"/>
              </a:rPr>
              <a:t>N</a:t>
            </a:r>
            <a:r>
              <a:rPr sz="5400" spc="-30" dirty="0">
                <a:solidFill>
                  <a:srgbClr val="FFFF00"/>
                </a:solidFill>
                <a:latin typeface="Stencil"/>
                <a:cs typeface="Stencil"/>
              </a:rPr>
              <a:t> </a:t>
            </a:r>
            <a:r>
              <a:rPr sz="5400" spc="-5" dirty="0">
                <a:solidFill>
                  <a:srgbClr val="FFFF00"/>
                </a:solidFill>
                <a:latin typeface="Stencil"/>
                <a:cs typeface="Stencil"/>
              </a:rPr>
              <a:t>BUSINESS!</a:t>
            </a:r>
            <a:endParaRPr sz="5400">
              <a:latin typeface="Stencil"/>
              <a:cs typeface="Stenci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55202" y="1000506"/>
            <a:ext cx="7535545" cy="4304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270" algn="ctr">
              <a:lnSpc>
                <a:spcPts val="4800"/>
              </a:lnSpc>
            </a:pPr>
            <a:r>
              <a:rPr sz="4200" spc="-125" dirty="0">
                <a:solidFill>
                  <a:srgbClr val="FFCC00"/>
                </a:solidFill>
                <a:latin typeface="Stencil"/>
                <a:cs typeface="Stencil"/>
              </a:rPr>
              <a:t>SUCCESS</a:t>
            </a:r>
            <a:r>
              <a:rPr sz="4200" spc="-60" dirty="0">
                <a:solidFill>
                  <a:srgbClr val="FFCC00"/>
                </a:solidFill>
                <a:latin typeface="Stencil"/>
                <a:cs typeface="Stencil"/>
              </a:rPr>
              <a:t> </a:t>
            </a:r>
            <a:r>
              <a:rPr sz="4200" spc="-114" dirty="0">
                <a:solidFill>
                  <a:srgbClr val="FFCC00"/>
                </a:solidFill>
                <a:latin typeface="Stencil"/>
                <a:cs typeface="Stencil"/>
              </a:rPr>
              <a:t>IN</a:t>
            </a:r>
            <a:r>
              <a:rPr sz="4200" spc="-45" dirty="0">
                <a:solidFill>
                  <a:srgbClr val="FFCC00"/>
                </a:solidFill>
                <a:latin typeface="Stencil"/>
                <a:cs typeface="Stencil"/>
              </a:rPr>
              <a:t> </a:t>
            </a:r>
            <a:r>
              <a:rPr sz="4200" spc="-140" dirty="0">
                <a:solidFill>
                  <a:srgbClr val="FFCC00"/>
                </a:solidFill>
                <a:latin typeface="Stencil"/>
                <a:cs typeface="Stencil"/>
              </a:rPr>
              <a:t>THE</a:t>
            </a:r>
            <a:r>
              <a:rPr sz="4200" spc="-55" dirty="0">
                <a:solidFill>
                  <a:srgbClr val="FFCC00"/>
                </a:solidFill>
                <a:latin typeface="Stencil"/>
                <a:cs typeface="Stencil"/>
              </a:rPr>
              <a:t> </a:t>
            </a:r>
            <a:r>
              <a:rPr sz="4200" spc="-150" dirty="0">
                <a:solidFill>
                  <a:srgbClr val="FFCC00"/>
                </a:solidFill>
                <a:latin typeface="Stencil"/>
                <a:cs typeface="Stencil"/>
              </a:rPr>
              <a:t>WAR</a:t>
            </a:r>
            <a:r>
              <a:rPr sz="4200" spc="-55" dirty="0">
                <a:solidFill>
                  <a:srgbClr val="FFCC00"/>
                </a:solidFill>
                <a:latin typeface="Stencil"/>
                <a:cs typeface="Stencil"/>
              </a:rPr>
              <a:t> </a:t>
            </a:r>
            <a:r>
              <a:rPr sz="4200" spc="-135" dirty="0">
                <a:solidFill>
                  <a:srgbClr val="FFCC00"/>
                </a:solidFill>
                <a:latin typeface="Stencil"/>
                <a:cs typeface="Stencil"/>
              </a:rPr>
              <a:t>REQUIRE</a:t>
            </a:r>
            <a:r>
              <a:rPr sz="4200" spc="-140" dirty="0">
                <a:solidFill>
                  <a:srgbClr val="FFCC00"/>
                </a:solidFill>
                <a:latin typeface="Stencil"/>
                <a:cs typeface="Stencil"/>
              </a:rPr>
              <a:t>D</a:t>
            </a:r>
            <a:r>
              <a:rPr sz="4200" spc="-40" dirty="0">
                <a:solidFill>
                  <a:srgbClr val="FFCC00"/>
                </a:solidFill>
                <a:latin typeface="Stencil"/>
                <a:cs typeface="Stencil"/>
              </a:rPr>
              <a:t> </a:t>
            </a:r>
            <a:r>
              <a:rPr sz="4200" spc="-150" dirty="0">
                <a:solidFill>
                  <a:srgbClr val="FFCC00"/>
                </a:solidFill>
                <a:latin typeface="Stencil"/>
                <a:cs typeface="Stencil"/>
              </a:rPr>
              <a:t>TH</a:t>
            </a:r>
            <a:r>
              <a:rPr sz="4200" spc="-125" dirty="0">
                <a:solidFill>
                  <a:srgbClr val="FFCC00"/>
                </a:solidFill>
                <a:latin typeface="Stencil"/>
                <a:cs typeface="Stencil"/>
              </a:rPr>
              <a:t>E</a:t>
            </a:r>
            <a:r>
              <a:rPr sz="4200" spc="-35" dirty="0">
                <a:solidFill>
                  <a:srgbClr val="FFCC00"/>
                </a:solidFill>
                <a:latin typeface="Stencil"/>
                <a:cs typeface="Stencil"/>
              </a:rPr>
              <a:t> </a:t>
            </a:r>
            <a:r>
              <a:rPr sz="4200" spc="-130" dirty="0">
                <a:solidFill>
                  <a:srgbClr val="FFCC00"/>
                </a:solidFill>
                <a:latin typeface="Stencil"/>
                <a:cs typeface="Stencil"/>
              </a:rPr>
              <a:t>TOTAL</a:t>
            </a:r>
            <a:r>
              <a:rPr sz="4200" spc="-135" dirty="0">
                <a:solidFill>
                  <a:srgbClr val="FFCC00"/>
                </a:solidFill>
                <a:latin typeface="Stencil"/>
                <a:cs typeface="Stencil"/>
              </a:rPr>
              <a:t> COMMITMEN</a:t>
            </a:r>
            <a:r>
              <a:rPr sz="4200" spc="-125" dirty="0">
                <a:solidFill>
                  <a:srgbClr val="FFCC00"/>
                </a:solidFill>
                <a:latin typeface="Stencil"/>
                <a:cs typeface="Stencil"/>
              </a:rPr>
              <a:t>T</a:t>
            </a:r>
            <a:r>
              <a:rPr sz="4200" spc="-45" dirty="0">
                <a:solidFill>
                  <a:srgbClr val="FFCC00"/>
                </a:solidFill>
                <a:latin typeface="Stencil"/>
                <a:cs typeface="Stencil"/>
              </a:rPr>
              <a:t> </a:t>
            </a:r>
            <a:r>
              <a:rPr sz="4200" spc="-140" dirty="0">
                <a:solidFill>
                  <a:srgbClr val="FFCC00"/>
                </a:solidFill>
                <a:latin typeface="Stencil"/>
                <a:cs typeface="Stencil"/>
              </a:rPr>
              <a:t>O</a:t>
            </a:r>
            <a:r>
              <a:rPr sz="4200" spc="-120" dirty="0">
                <a:solidFill>
                  <a:srgbClr val="FFCC00"/>
                </a:solidFill>
                <a:latin typeface="Stencil"/>
                <a:cs typeface="Stencil"/>
              </a:rPr>
              <a:t>F</a:t>
            </a:r>
            <a:r>
              <a:rPr sz="4200" spc="-65" dirty="0">
                <a:solidFill>
                  <a:srgbClr val="FFCC00"/>
                </a:solidFill>
                <a:latin typeface="Stencil"/>
                <a:cs typeface="Stencil"/>
              </a:rPr>
              <a:t> </a:t>
            </a:r>
            <a:r>
              <a:rPr sz="4200" spc="-150" dirty="0">
                <a:solidFill>
                  <a:srgbClr val="FFCC00"/>
                </a:solidFill>
                <a:latin typeface="Stencil"/>
                <a:cs typeface="Stencil"/>
              </a:rPr>
              <a:t>TH</a:t>
            </a:r>
            <a:r>
              <a:rPr sz="4200" spc="-125" dirty="0">
                <a:solidFill>
                  <a:srgbClr val="FFCC00"/>
                </a:solidFill>
                <a:latin typeface="Stencil"/>
                <a:cs typeface="Stencil"/>
              </a:rPr>
              <a:t>E</a:t>
            </a:r>
            <a:r>
              <a:rPr sz="4200" spc="-35" dirty="0">
                <a:solidFill>
                  <a:srgbClr val="FFCC00"/>
                </a:solidFill>
                <a:latin typeface="Stencil"/>
                <a:cs typeface="Stencil"/>
              </a:rPr>
              <a:t> </a:t>
            </a:r>
            <a:r>
              <a:rPr sz="4200" spc="-125" dirty="0">
                <a:solidFill>
                  <a:srgbClr val="FFCC00"/>
                </a:solidFill>
                <a:latin typeface="Stencil"/>
                <a:cs typeface="Stencil"/>
              </a:rPr>
              <a:t>NATION’S</a:t>
            </a:r>
            <a:r>
              <a:rPr sz="4200" spc="-130" dirty="0">
                <a:solidFill>
                  <a:srgbClr val="FFCC00"/>
                </a:solidFill>
                <a:latin typeface="Stencil"/>
                <a:cs typeface="Stencil"/>
              </a:rPr>
              <a:t> RESOURCES</a:t>
            </a:r>
            <a:r>
              <a:rPr sz="4200" spc="-70" dirty="0">
                <a:solidFill>
                  <a:srgbClr val="FFCC00"/>
                </a:solidFill>
                <a:latin typeface="Stencil"/>
                <a:cs typeface="Stencil"/>
              </a:rPr>
              <a:t>.</a:t>
            </a:r>
            <a:r>
              <a:rPr sz="4200" spc="-55" dirty="0">
                <a:solidFill>
                  <a:srgbClr val="FFCC00"/>
                </a:solidFill>
                <a:latin typeface="Stencil"/>
                <a:cs typeface="Stencil"/>
              </a:rPr>
              <a:t> </a:t>
            </a:r>
            <a:r>
              <a:rPr sz="4200" spc="-140" dirty="0">
                <a:solidFill>
                  <a:srgbClr val="FFCC00"/>
                </a:solidFill>
                <a:latin typeface="Stencil"/>
                <a:cs typeface="Stencil"/>
              </a:rPr>
              <a:t>O</a:t>
            </a:r>
            <a:r>
              <a:rPr sz="4200" spc="-145" dirty="0">
                <a:solidFill>
                  <a:srgbClr val="FFCC00"/>
                </a:solidFill>
                <a:latin typeface="Stencil"/>
                <a:cs typeface="Stencil"/>
              </a:rPr>
              <a:t>N</a:t>
            </a:r>
            <a:r>
              <a:rPr sz="4200" spc="-55" dirty="0">
                <a:solidFill>
                  <a:srgbClr val="FFCC00"/>
                </a:solidFill>
                <a:latin typeface="Stencil"/>
                <a:cs typeface="Stencil"/>
              </a:rPr>
              <a:t> </a:t>
            </a:r>
            <a:r>
              <a:rPr sz="4200" spc="-150" dirty="0">
                <a:solidFill>
                  <a:srgbClr val="FFCC00"/>
                </a:solidFill>
                <a:latin typeface="Stencil"/>
                <a:cs typeface="Stencil"/>
              </a:rPr>
              <a:t>TH</a:t>
            </a:r>
            <a:r>
              <a:rPr sz="4200" spc="-125" dirty="0">
                <a:solidFill>
                  <a:srgbClr val="FFCC00"/>
                </a:solidFill>
                <a:latin typeface="Stencil"/>
                <a:cs typeface="Stencil"/>
              </a:rPr>
              <a:t>E</a:t>
            </a:r>
            <a:r>
              <a:rPr sz="4200" spc="-50" dirty="0">
                <a:solidFill>
                  <a:srgbClr val="FFCC00"/>
                </a:solidFill>
                <a:latin typeface="Stencil"/>
                <a:cs typeface="Stencil"/>
              </a:rPr>
              <a:t> </a:t>
            </a:r>
            <a:r>
              <a:rPr sz="4200" spc="-150" dirty="0">
                <a:solidFill>
                  <a:srgbClr val="FFCC00"/>
                </a:solidFill>
                <a:latin typeface="Stencil"/>
                <a:cs typeface="Stencil"/>
              </a:rPr>
              <a:t>HOME</a:t>
            </a:r>
            <a:r>
              <a:rPr sz="4200" spc="-125" dirty="0">
                <a:solidFill>
                  <a:srgbClr val="FFCC00"/>
                </a:solidFill>
                <a:latin typeface="Stencil"/>
                <a:cs typeface="Stencil"/>
              </a:rPr>
              <a:t> FRONT</a:t>
            </a:r>
            <a:r>
              <a:rPr sz="4200" spc="-75" dirty="0">
                <a:solidFill>
                  <a:srgbClr val="FFCC00"/>
                </a:solidFill>
                <a:latin typeface="Stencil"/>
                <a:cs typeface="Stencil"/>
              </a:rPr>
              <a:t>,</a:t>
            </a:r>
            <a:r>
              <a:rPr sz="4200" spc="-60" dirty="0">
                <a:solidFill>
                  <a:srgbClr val="FFCC00"/>
                </a:solidFill>
                <a:latin typeface="Stencil"/>
                <a:cs typeface="Stencil"/>
              </a:rPr>
              <a:t> </a:t>
            </a:r>
            <a:r>
              <a:rPr sz="4200" spc="-130" dirty="0">
                <a:solidFill>
                  <a:srgbClr val="FFCC00"/>
                </a:solidFill>
                <a:latin typeface="Stencil"/>
                <a:cs typeface="Stencil"/>
              </a:rPr>
              <a:t>PUBLI</a:t>
            </a:r>
            <a:r>
              <a:rPr sz="4200" spc="-125" dirty="0">
                <a:solidFill>
                  <a:srgbClr val="FFCC00"/>
                </a:solidFill>
                <a:latin typeface="Stencil"/>
                <a:cs typeface="Stencil"/>
              </a:rPr>
              <a:t>C</a:t>
            </a:r>
            <a:r>
              <a:rPr sz="4200" spc="-60" dirty="0">
                <a:solidFill>
                  <a:srgbClr val="FFCC00"/>
                </a:solidFill>
                <a:latin typeface="Stencil"/>
                <a:cs typeface="Stencil"/>
              </a:rPr>
              <a:t> </a:t>
            </a:r>
            <a:r>
              <a:rPr sz="4200" spc="-135" dirty="0">
                <a:solidFill>
                  <a:srgbClr val="FFCC00"/>
                </a:solidFill>
                <a:latin typeface="Stencil"/>
                <a:cs typeface="Stencil"/>
              </a:rPr>
              <a:t>EDUCATION</a:t>
            </a:r>
            <a:r>
              <a:rPr sz="4200" spc="-60" dirty="0">
                <a:solidFill>
                  <a:srgbClr val="FFCC00"/>
                </a:solidFill>
                <a:latin typeface="Stencil"/>
                <a:cs typeface="Stencil"/>
              </a:rPr>
              <a:t> </a:t>
            </a:r>
            <a:r>
              <a:rPr sz="4200" spc="-140" dirty="0">
                <a:solidFill>
                  <a:srgbClr val="FFCC00"/>
                </a:solidFill>
                <a:latin typeface="Stencil"/>
                <a:cs typeface="Stencil"/>
              </a:rPr>
              <a:t>AND</a:t>
            </a:r>
            <a:r>
              <a:rPr sz="4200" spc="-60" dirty="0">
                <a:solidFill>
                  <a:srgbClr val="FFCC00"/>
                </a:solidFill>
                <a:latin typeface="Stencil"/>
                <a:cs typeface="Stencil"/>
              </a:rPr>
              <a:t> </a:t>
            </a:r>
            <a:r>
              <a:rPr sz="4200" spc="-140" dirty="0">
                <a:solidFill>
                  <a:srgbClr val="FFCC00"/>
                </a:solidFill>
                <a:latin typeface="Stencil"/>
                <a:cs typeface="Stencil"/>
              </a:rPr>
              <a:t>THE</a:t>
            </a:r>
            <a:r>
              <a:rPr sz="4200" spc="-50" dirty="0">
                <a:solidFill>
                  <a:srgbClr val="FFCC00"/>
                </a:solidFill>
                <a:latin typeface="Stencil"/>
                <a:cs typeface="Stencil"/>
              </a:rPr>
              <a:t> </a:t>
            </a:r>
            <a:r>
              <a:rPr sz="4200" spc="-135" dirty="0">
                <a:solidFill>
                  <a:srgbClr val="FFCC00"/>
                </a:solidFill>
                <a:latin typeface="Stencil"/>
                <a:cs typeface="Stencil"/>
              </a:rPr>
              <a:t>MASS</a:t>
            </a:r>
            <a:r>
              <a:rPr sz="4200" spc="-55" dirty="0">
                <a:solidFill>
                  <a:srgbClr val="FFCC00"/>
                </a:solidFill>
                <a:latin typeface="Stencil"/>
                <a:cs typeface="Stencil"/>
              </a:rPr>
              <a:t> </a:t>
            </a:r>
            <a:r>
              <a:rPr sz="4200" spc="-130" dirty="0">
                <a:solidFill>
                  <a:srgbClr val="FFCC00"/>
                </a:solidFill>
                <a:latin typeface="Stencil"/>
                <a:cs typeface="Stencil"/>
              </a:rPr>
              <a:t>MEDIA PROMOTED</a:t>
            </a:r>
            <a:r>
              <a:rPr sz="4200" spc="-35" dirty="0">
                <a:solidFill>
                  <a:srgbClr val="FFCC00"/>
                </a:solidFill>
                <a:latin typeface="Stencil"/>
                <a:cs typeface="Stencil"/>
              </a:rPr>
              <a:t> </a:t>
            </a:r>
            <a:r>
              <a:rPr sz="4200" spc="-120" dirty="0">
                <a:solidFill>
                  <a:srgbClr val="FFCC00"/>
                </a:solidFill>
                <a:latin typeface="Stencil"/>
                <a:cs typeface="Stencil"/>
              </a:rPr>
              <a:t>NATIONALISM.</a:t>
            </a:r>
            <a:endParaRPr sz="4200">
              <a:latin typeface="Stencil"/>
              <a:cs typeface="Stenci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6800" y="4191000"/>
            <a:ext cx="9144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6800" y="1600200"/>
            <a:ext cx="9144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36800" y="6934200"/>
            <a:ext cx="914400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36801" y="457200"/>
            <a:ext cx="9143999" cy="57447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16302" y="1341121"/>
            <a:ext cx="4283075" cy="1896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sz="6000" spc="-5" dirty="0">
                <a:solidFill>
                  <a:srgbClr val="FFCC00"/>
                </a:solidFill>
                <a:latin typeface="Stencil"/>
                <a:cs typeface="Stencil"/>
              </a:rPr>
              <a:t>ECONOMIC RESOURCES</a:t>
            </a:r>
            <a:endParaRPr sz="6000">
              <a:latin typeface="Stencil"/>
              <a:cs typeface="Stenci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21102" y="6297422"/>
            <a:ext cx="7632700" cy="765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020"/>
              </a:lnSpc>
            </a:pP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U.S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.</a:t>
            </a:r>
            <a:r>
              <a:rPr sz="2800" spc="-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governmen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t</a:t>
            </a:r>
            <a:r>
              <a:rPr sz="2800" spc="-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an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d</a:t>
            </a:r>
            <a:r>
              <a:rPr sz="2800" spc="-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industr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y</a:t>
            </a:r>
            <a:r>
              <a:rPr sz="2800" spc="-3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forge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d</a:t>
            </a:r>
            <a:r>
              <a:rPr sz="2800" spc="-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a</a:t>
            </a:r>
            <a:r>
              <a:rPr sz="2800" spc="-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clos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e</a:t>
            </a:r>
            <a:r>
              <a:rPr sz="2800" spc="-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working relationshi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p</a:t>
            </a:r>
            <a:r>
              <a:rPr sz="2800" spc="-2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t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o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 allocat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e</a:t>
            </a:r>
            <a:r>
              <a:rPr sz="2800" spc="-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resource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s</a:t>
            </a:r>
            <a:r>
              <a:rPr sz="2800" spc="-2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effectively.</a:t>
            </a:r>
            <a:endParaRPr sz="28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6800" y="457200"/>
            <a:ext cx="91440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6800" y="6934200"/>
            <a:ext cx="914400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36801" y="457200"/>
            <a:ext cx="9143999" cy="307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0248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0" spc="-5" dirty="0">
                <a:solidFill>
                  <a:srgbClr val="FFCC00"/>
                </a:solidFill>
                <a:latin typeface="Stencil"/>
                <a:cs typeface="Stencil"/>
              </a:rPr>
              <a:t>RATIONING:</a:t>
            </a:r>
            <a:endParaRPr sz="6000">
              <a:latin typeface="Stencil"/>
              <a:cs typeface="Stenci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16301" y="2023617"/>
            <a:ext cx="4613910" cy="4671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buClr>
                <a:srgbClr val="87B3BD"/>
              </a:buClr>
              <a:buSzPct val="79687"/>
              <a:buFont typeface="MaestroTimes"/>
              <a:buChar char=""/>
              <a:tabLst>
                <a:tab pos="355600" algn="l"/>
              </a:tabLst>
            </a:pP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Fixed</a:t>
            </a:r>
            <a:r>
              <a:rPr sz="32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allotment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s</a:t>
            </a:r>
            <a:r>
              <a:rPr sz="32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5" dirty="0">
                <a:solidFill>
                  <a:srgbClr val="EAE8E2"/>
                </a:solidFill>
                <a:latin typeface="Impact"/>
                <a:cs typeface="Impact"/>
              </a:rPr>
              <a:t>o</a:t>
            </a:r>
            <a:r>
              <a:rPr sz="3200" spc="-10" dirty="0">
                <a:solidFill>
                  <a:srgbClr val="EAE8E2"/>
                </a:solidFill>
                <a:latin typeface="Impact"/>
                <a:cs typeface="Impact"/>
              </a:rPr>
              <a:t>f</a:t>
            </a:r>
            <a:r>
              <a:rPr sz="32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5" dirty="0">
                <a:solidFill>
                  <a:srgbClr val="EAE8E2"/>
                </a:solidFill>
                <a:latin typeface="Impact"/>
                <a:cs typeface="Impact"/>
              </a:rPr>
              <a:t>goods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 to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be consumed</a:t>
            </a:r>
            <a:r>
              <a:rPr sz="3200" spc="2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at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home</a:t>
            </a:r>
            <a:endParaRPr sz="3200">
              <a:latin typeface="Impact"/>
              <a:cs typeface="Impact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87B3BD"/>
              </a:buClr>
              <a:buFont typeface="MaestroTimes"/>
              <a:buChar char=""/>
            </a:pPr>
            <a:endParaRPr sz="750"/>
          </a:p>
          <a:p>
            <a:pPr marL="355600" marR="175895" indent="-342900" algn="just">
              <a:buClr>
                <a:srgbClr val="87B3BD"/>
              </a:buClr>
              <a:buSzPct val="79687"/>
              <a:buFont typeface="MaestroTimes"/>
              <a:buChar char=""/>
              <a:tabLst>
                <a:tab pos="355600" algn="l"/>
              </a:tabLst>
            </a:pP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Used</a:t>
            </a:r>
            <a:r>
              <a:rPr sz="3200" spc="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to</a:t>
            </a:r>
            <a:r>
              <a:rPr sz="3200" spc="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maintain</a:t>
            </a:r>
            <a:r>
              <a:rPr sz="3200" spc="-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supply of</a:t>
            </a:r>
            <a:r>
              <a:rPr sz="32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essential</a:t>
            </a:r>
            <a:r>
              <a:rPr sz="3200" spc="2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products</a:t>
            </a:r>
            <a:r>
              <a:rPr sz="3200" spc="3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for war.</a:t>
            </a:r>
            <a:endParaRPr sz="3200">
              <a:latin typeface="Impact"/>
              <a:cs typeface="Impact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87B3BD"/>
              </a:buClr>
              <a:buFont typeface="MaestroTimes"/>
              <a:buChar char=""/>
            </a:pPr>
            <a:endParaRPr sz="750"/>
          </a:p>
          <a:p>
            <a:pPr marL="355600" marR="709295" indent="-342900">
              <a:buClr>
                <a:srgbClr val="87B3BD"/>
              </a:buClr>
              <a:buSzPct val="79687"/>
              <a:buFont typeface="MaestroTimes"/>
              <a:buChar char=""/>
              <a:tabLst>
                <a:tab pos="355600" algn="l"/>
              </a:tabLst>
            </a:pP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Included</a:t>
            </a:r>
            <a:r>
              <a:rPr sz="3200" spc="1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rubber,</a:t>
            </a:r>
            <a:r>
              <a:rPr sz="3200" spc="1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fuel,</a:t>
            </a:r>
            <a:r>
              <a:rPr sz="3200" spc="-10" dirty="0">
                <a:solidFill>
                  <a:srgbClr val="EAE8E2"/>
                </a:solidFill>
                <a:latin typeface="Impact"/>
                <a:cs typeface="Impact"/>
              </a:rPr>
              <a:t> silk,</a:t>
            </a:r>
            <a:r>
              <a:rPr sz="3200" spc="-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and</a:t>
            </a:r>
            <a:r>
              <a:rPr sz="3200" spc="-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food</a:t>
            </a:r>
            <a:endParaRPr sz="3200">
              <a:latin typeface="Impact"/>
              <a:cs typeface="Impact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87B3BD"/>
              </a:buClr>
              <a:buFont typeface="MaestroTimes"/>
              <a:buChar char=""/>
            </a:pPr>
            <a:endParaRPr sz="750"/>
          </a:p>
          <a:p>
            <a:pPr marL="355600" marR="180340" indent="-342900">
              <a:buClr>
                <a:srgbClr val="87B3BD"/>
              </a:buClr>
              <a:buSzPct val="79687"/>
              <a:buFont typeface="MaestroTimes"/>
              <a:buChar char=""/>
              <a:tabLst>
                <a:tab pos="355600" algn="l"/>
              </a:tabLst>
            </a:pP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People</a:t>
            </a:r>
            <a:r>
              <a:rPr sz="32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saw</a:t>
            </a:r>
            <a:r>
              <a:rPr sz="32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this</a:t>
            </a:r>
            <a:r>
              <a:rPr sz="32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as</a:t>
            </a:r>
            <a:r>
              <a:rPr sz="32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a</a:t>
            </a:r>
            <a:r>
              <a:rPr sz="32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way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 to help in the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war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effort!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36103" y="1670305"/>
            <a:ext cx="3675126" cy="47350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21702" y="6437883"/>
            <a:ext cx="247904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sz="2000" spc="-10" dirty="0">
                <a:solidFill>
                  <a:srgbClr val="EAE8E2"/>
                </a:solidFill>
                <a:latin typeface="Times New Roman"/>
                <a:cs typeface="Times New Roman"/>
              </a:rPr>
              <a:t>Posters</a:t>
            </a:r>
            <a:r>
              <a:rPr sz="2000" spc="-5" dirty="0">
                <a:solidFill>
                  <a:srgbClr val="EAE8E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AE8E2"/>
                </a:solidFill>
                <a:latin typeface="Times New Roman"/>
                <a:cs typeface="Times New Roman"/>
              </a:rPr>
              <a:t>such</a:t>
            </a:r>
            <a:r>
              <a:rPr sz="2000" spc="-5" dirty="0">
                <a:solidFill>
                  <a:srgbClr val="EAE8E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AE8E2"/>
                </a:solidFill>
                <a:latin typeface="Times New Roman"/>
                <a:cs typeface="Times New Roman"/>
              </a:rPr>
              <a:t>as</a:t>
            </a:r>
            <a:r>
              <a:rPr sz="2000" spc="-20" dirty="0">
                <a:solidFill>
                  <a:srgbClr val="EAE8E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AE8E2"/>
                </a:solidFill>
                <a:latin typeface="Times New Roman"/>
                <a:cs typeface="Times New Roman"/>
              </a:rPr>
              <a:t>this advocated</a:t>
            </a:r>
            <a:r>
              <a:rPr sz="2000" spc="-20" dirty="0">
                <a:solidFill>
                  <a:srgbClr val="EAE8E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AE8E2"/>
                </a:solidFill>
                <a:latin typeface="Times New Roman"/>
                <a:cs typeface="Times New Roman"/>
              </a:rPr>
              <a:t>conservation.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623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400" spc="-5" dirty="0">
                <a:solidFill>
                  <a:srgbClr val="FFCC00"/>
                </a:solidFill>
                <a:latin typeface="Stencil"/>
                <a:cs typeface="Stencil"/>
              </a:rPr>
              <a:t>HO</a:t>
            </a:r>
            <a:r>
              <a:rPr sz="5400" dirty="0">
                <a:solidFill>
                  <a:srgbClr val="FFCC00"/>
                </a:solidFill>
                <a:latin typeface="Stencil"/>
                <a:cs typeface="Stencil"/>
              </a:rPr>
              <a:t>W</a:t>
            </a:r>
            <a:r>
              <a:rPr sz="5400" spc="-5" dirty="0">
                <a:solidFill>
                  <a:srgbClr val="FFCC00"/>
                </a:solidFill>
                <a:latin typeface="Stencil"/>
                <a:cs typeface="Stencil"/>
              </a:rPr>
              <a:t> T</a:t>
            </a:r>
            <a:r>
              <a:rPr sz="5400" dirty="0">
                <a:solidFill>
                  <a:srgbClr val="FFCC00"/>
                </a:solidFill>
                <a:latin typeface="Stencil"/>
                <a:cs typeface="Stencil"/>
              </a:rPr>
              <a:t>O </a:t>
            </a:r>
            <a:r>
              <a:rPr sz="5400" spc="-5" dirty="0">
                <a:solidFill>
                  <a:srgbClr val="FFCC00"/>
                </a:solidFill>
                <a:latin typeface="Stencil"/>
                <a:cs typeface="Stencil"/>
              </a:rPr>
              <a:t>PA</a:t>
            </a:r>
            <a:r>
              <a:rPr sz="5400" dirty="0">
                <a:solidFill>
                  <a:srgbClr val="FFCC00"/>
                </a:solidFill>
                <a:latin typeface="Stencil"/>
                <a:cs typeface="Stencil"/>
              </a:rPr>
              <a:t>Y</a:t>
            </a:r>
            <a:r>
              <a:rPr sz="5400" spc="-5" dirty="0">
                <a:solidFill>
                  <a:srgbClr val="FFCC00"/>
                </a:solidFill>
                <a:latin typeface="Stencil"/>
                <a:cs typeface="Stencil"/>
              </a:rPr>
              <a:t> FO</a:t>
            </a:r>
            <a:r>
              <a:rPr sz="5400" dirty="0">
                <a:solidFill>
                  <a:srgbClr val="FFCC00"/>
                </a:solidFill>
                <a:latin typeface="Stencil"/>
                <a:cs typeface="Stencil"/>
              </a:rPr>
              <a:t>R</a:t>
            </a:r>
            <a:r>
              <a:rPr sz="5400" spc="-5" dirty="0">
                <a:solidFill>
                  <a:srgbClr val="FFCC00"/>
                </a:solidFill>
                <a:latin typeface="Stencil"/>
                <a:cs typeface="Stencil"/>
              </a:rPr>
              <a:t> </a:t>
            </a:r>
            <a:r>
              <a:rPr sz="5400" spc="-40" dirty="0">
                <a:solidFill>
                  <a:srgbClr val="FFCC00"/>
                </a:solidFill>
                <a:latin typeface="Stencil"/>
                <a:cs typeface="Stencil"/>
              </a:rPr>
              <a:t>THE</a:t>
            </a:r>
            <a:endParaRPr sz="5400">
              <a:latin typeface="Stencil"/>
              <a:cs typeface="Stenci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16301" y="1286256"/>
            <a:ext cx="2896870" cy="8858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5400" dirty="0">
                <a:solidFill>
                  <a:srgbClr val="FFCC00"/>
                </a:solidFill>
                <a:latin typeface="Stencil"/>
                <a:cs typeface="Stencil"/>
              </a:rPr>
              <a:t>EFFORT?</a:t>
            </a:r>
            <a:endParaRPr sz="5400">
              <a:latin typeface="Stencil"/>
              <a:cs typeface="Stenci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02502" y="1642617"/>
            <a:ext cx="4723130" cy="4196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725170" indent="-342900">
              <a:buClr>
                <a:srgbClr val="87B3BD"/>
              </a:buClr>
              <a:buSzPct val="79687"/>
              <a:buFont typeface="MaestroTimes"/>
              <a:buChar char=""/>
              <a:tabLst>
                <a:tab pos="355600" algn="l"/>
              </a:tabLst>
            </a:pP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Income</a:t>
            </a:r>
            <a:r>
              <a:rPr sz="3200" spc="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taxes</a:t>
            </a:r>
            <a:r>
              <a:rPr sz="3200" spc="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were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 increased</a:t>
            </a:r>
            <a:r>
              <a:rPr sz="3200" spc="2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drastically.</a:t>
            </a:r>
            <a:endParaRPr sz="3200">
              <a:latin typeface="Impact"/>
              <a:cs typeface="Impact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87B3BD"/>
              </a:buClr>
              <a:buFont typeface="MaestroTimes"/>
              <a:buChar char=""/>
            </a:pPr>
            <a:endParaRPr sz="750"/>
          </a:p>
          <a:p>
            <a:pPr marL="355600" indent="-342900">
              <a:buClr>
                <a:srgbClr val="87B3BD"/>
              </a:buClr>
              <a:buSzPct val="79687"/>
              <a:buFont typeface="MaestroTimes"/>
              <a:buChar char=""/>
              <a:tabLst>
                <a:tab pos="355600" algn="l"/>
              </a:tabLst>
            </a:pP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War</a:t>
            </a:r>
            <a:r>
              <a:rPr sz="3200" spc="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bonds</a:t>
            </a:r>
            <a:r>
              <a:rPr sz="3200" spc="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were</a:t>
            </a:r>
            <a:r>
              <a:rPr sz="3200" spc="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sold.</a:t>
            </a:r>
            <a:endParaRPr sz="3200">
              <a:latin typeface="Impact"/>
              <a:cs typeface="Impact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87B3BD"/>
              </a:buClr>
              <a:buFont typeface="MaestroTimes"/>
              <a:buChar char=""/>
            </a:pPr>
            <a:endParaRPr sz="750"/>
          </a:p>
          <a:p>
            <a:pPr marL="355600" marR="12700" indent="-342900">
              <a:buClr>
                <a:srgbClr val="87B3BD"/>
              </a:buClr>
              <a:buSzPct val="79687"/>
              <a:buFont typeface="MaestroTimes"/>
              <a:buChar char=""/>
              <a:tabLst>
                <a:tab pos="355600" algn="l"/>
              </a:tabLst>
            </a:pP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Americans</a:t>
            </a:r>
            <a:r>
              <a:rPr sz="3200" spc="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took</a:t>
            </a:r>
            <a:r>
              <a:rPr sz="3200" spc="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pride</a:t>
            </a:r>
            <a:r>
              <a:rPr sz="3200" spc="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in</a:t>
            </a:r>
            <a:r>
              <a:rPr sz="3200" spc="-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buying</a:t>
            </a:r>
            <a:r>
              <a:rPr sz="3200" spc="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5" dirty="0">
                <a:solidFill>
                  <a:srgbClr val="EAE8E2"/>
                </a:solidFill>
                <a:latin typeface="Impact"/>
                <a:cs typeface="Impact"/>
              </a:rPr>
              <a:t>bond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s</a:t>
            </a:r>
            <a:r>
              <a:rPr sz="3200" spc="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t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o</a:t>
            </a:r>
            <a:r>
              <a:rPr sz="3200" spc="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assis</a:t>
            </a:r>
            <a:r>
              <a:rPr sz="3200" spc="-10" dirty="0">
                <a:solidFill>
                  <a:srgbClr val="EAE8E2"/>
                </a:solidFill>
                <a:latin typeface="Impact"/>
                <a:cs typeface="Impact"/>
              </a:rPr>
              <a:t>t</a:t>
            </a:r>
            <a:r>
              <a:rPr sz="3200" spc="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the effort.</a:t>
            </a:r>
            <a:endParaRPr sz="3200">
              <a:latin typeface="Impact"/>
              <a:cs typeface="Impact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87B3BD"/>
              </a:buClr>
              <a:buFont typeface="MaestroTimes"/>
              <a:buChar char=""/>
            </a:pPr>
            <a:endParaRPr sz="750"/>
          </a:p>
          <a:p>
            <a:pPr marL="355600" marR="306705" indent="-342900">
              <a:buClr>
                <a:srgbClr val="87B3BD"/>
              </a:buClr>
              <a:buSzPct val="79687"/>
              <a:buFont typeface="MaestroTimes"/>
              <a:buChar char=""/>
              <a:tabLst>
                <a:tab pos="355600" algn="l"/>
              </a:tabLst>
            </a:pP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Celebritie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s</a:t>
            </a:r>
            <a:r>
              <a:rPr sz="3200" spc="2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5" dirty="0">
                <a:solidFill>
                  <a:srgbClr val="EAE8E2"/>
                </a:solidFill>
                <a:latin typeface="Impact"/>
                <a:cs typeface="Impact"/>
              </a:rPr>
              <a:t>wer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e</a:t>
            </a:r>
            <a:r>
              <a:rPr sz="3200" spc="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5" dirty="0">
                <a:solidFill>
                  <a:srgbClr val="EAE8E2"/>
                </a:solidFill>
                <a:latin typeface="Impact"/>
                <a:cs typeface="Impact"/>
              </a:rPr>
              <a:t>use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d</a:t>
            </a:r>
            <a:r>
              <a:rPr sz="3200" spc="2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to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 help sell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war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bonds.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14752" y="2052827"/>
            <a:ext cx="2860548" cy="4581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16302" y="6710681"/>
            <a:ext cx="3223895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sz="2000" spc="-10" dirty="0">
                <a:solidFill>
                  <a:srgbClr val="EAE8E2"/>
                </a:solidFill>
                <a:latin typeface="Times New Roman"/>
                <a:cs typeface="Times New Roman"/>
              </a:rPr>
              <a:t>Posters</a:t>
            </a:r>
            <a:r>
              <a:rPr sz="2000" spc="-5" dirty="0">
                <a:solidFill>
                  <a:srgbClr val="EAE8E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AE8E2"/>
                </a:solidFill>
                <a:latin typeface="Times New Roman"/>
                <a:cs typeface="Times New Roman"/>
              </a:rPr>
              <a:t>such</a:t>
            </a:r>
            <a:r>
              <a:rPr sz="2000" spc="-5" dirty="0">
                <a:solidFill>
                  <a:srgbClr val="EAE8E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AE8E2"/>
                </a:solidFill>
                <a:latin typeface="Times New Roman"/>
                <a:cs typeface="Times New Roman"/>
              </a:rPr>
              <a:t>as</a:t>
            </a:r>
            <a:r>
              <a:rPr sz="2000" spc="-20" dirty="0">
                <a:solidFill>
                  <a:srgbClr val="EAE8E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AE8E2"/>
                </a:solidFill>
                <a:latin typeface="Times New Roman"/>
                <a:cs typeface="Times New Roman"/>
              </a:rPr>
              <a:t>this</a:t>
            </a:r>
            <a:r>
              <a:rPr sz="2000" spc="-20" dirty="0">
                <a:solidFill>
                  <a:srgbClr val="EAE8E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AE8E2"/>
                </a:solidFill>
                <a:latin typeface="Times New Roman"/>
                <a:cs typeface="Times New Roman"/>
              </a:rPr>
              <a:t>encouraged Americans to b</a:t>
            </a:r>
            <a:r>
              <a:rPr sz="2000" spc="-5" dirty="0">
                <a:solidFill>
                  <a:srgbClr val="EAE8E2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rgbClr val="EAE8E2"/>
                </a:solidFill>
                <a:latin typeface="Times New Roman"/>
                <a:cs typeface="Times New Roman"/>
              </a:rPr>
              <a:t>y</a:t>
            </a:r>
            <a:r>
              <a:rPr sz="2000" spc="-5" dirty="0">
                <a:solidFill>
                  <a:srgbClr val="EAE8E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AE8E2"/>
                </a:solidFill>
                <a:latin typeface="Times New Roman"/>
                <a:cs typeface="Times New Roman"/>
              </a:rPr>
              <a:t>war</a:t>
            </a:r>
            <a:r>
              <a:rPr sz="2000" spc="5" dirty="0">
                <a:solidFill>
                  <a:srgbClr val="EAE8E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AE8E2"/>
                </a:solidFill>
                <a:latin typeface="Times New Roman"/>
                <a:cs typeface="Times New Roman"/>
              </a:rPr>
              <a:t>bonds.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584700">
              <a:lnSpc>
                <a:spcPct val="100000"/>
              </a:lnSpc>
            </a:pPr>
            <a:r>
              <a:rPr sz="6000" spc="-5" dirty="0">
                <a:solidFill>
                  <a:srgbClr val="FFCC00"/>
                </a:solidFill>
                <a:latin typeface="Stencil"/>
                <a:cs typeface="Stencil"/>
              </a:rPr>
              <a:t>BUSINESS</a:t>
            </a:r>
            <a:endParaRPr sz="6000">
              <a:latin typeface="Stencil"/>
              <a:cs typeface="Stenci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88303" y="1341120"/>
            <a:ext cx="4017645" cy="9823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6000" spc="-5" dirty="0">
                <a:solidFill>
                  <a:srgbClr val="FFCC00"/>
                </a:solidFill>
                <a:latin typeface="Stencil"/>
                <a:cs typeface="Stencil"/>
              </a:rPr>
              <a:t>RETOOLED:</a:t>
            </a:r>
            <a:endParaRPr sz="6000">
              <a:latin typeface="Stencil"/>
              <a:cs typeface="Stenci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9539" indent="-342900">
              <a:lnSpc>
                <a:spcPct val="100000"/>
              </a:lnSpc>
              <a:buClr>
                <a:srgbClr val="87B3BD"/>
              </a:buClr>
              <a:buSzPct val="79687"/>
              <a:buFont typeface="MaestroTimes"/>
              <a:buChar char=""/>
              <a:tabLst>
                <a:tab pos="355600" algn="l"/>
              </a:tabLst>
            </a:pP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Business</a:t>
            </a:r>
            <a:r>
              <a:rPr sz="3200" spc="3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quickly converted</a:t>
            </a:r>
            <a:r>
              <a:rPr sz="3200" spc="3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from</a:t>
            </a:r>
            <a:r>
              <a:rPr sz="32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peace- time</a:t>
            </a:r>
            <a:r>
              <a:rPr sz="32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to</a:t>
            </a:r>
            <a:r>
              <a:rPr sz="32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war-time</a:t>
            </a:r>
            <a:r>
              <a:rPr sz="3200" spc="-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production.</a:t>
            </a:r>
            <a:endParaRPr sz="3200">
              <a:latin typeface="Impact"/>
              <a:cs typeface="Impact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87B3BD"/>
              </a:buClr>
              <a:buFont typeface="MaestroTimes"/>
              <a:buChar char="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87B3BD"/>
              </a:buClr>
              <a:buSzPct val="79687"/>
              <a:buFont typeface="MaestroTimes"/>
              <a:buChar char=""/>
              <a:tabLst>
                <a:tab pos="355600" algn="l"/>
              </a:tabLst>
            </a:pP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There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was a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high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 demand</a:t>
            </a:r>
            <a:r>
              <a:rPr sz="32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for</a:t>
            </a:r>
            <a:r>
              <a:rPr sz="32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production.</a:t>
            </a:r>
            <a:endParaRPr sz="3200">
              <a:latin typeface="Impact"/>
              <a:cs typeface="Impact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87B3BD"/>
              </a:buClr>
              <a:buFont typeface="MaestroTimes"/>
              <a:buChar char=""/>
            </a:pPr>
            <a:endParaRPr sz="750"/>
          </a:p>
          <a:p>
            <a:pPr marL="355600" marR="114935" indent="-342900">
              <a:lnSpc>
                <a:spcPct val="100000"/>
              </a:lnSpc>
              <a:buClr>
                <a:srgbClr val="87B3BD"/>
              </a:buClr>
              <a:buSzPct val="79687"/>
              <a:buFont typeface="MaestroTimes"/>
              <a:buChar char=""/>
              <a:tabLst>
                <a:tab pos="355600" algn="l"/>
              </a:tabLst>
            </a:pP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Human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resources needed</a:t>
            </a:r>
            <a:r>
              <a:rPr sz="32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to</a:t>
            </a:r>
            <a:r>
              <a:rPr sz="32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be</a:t>
            </a:r>
            <a:r>
              <a:rPr sz="32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managed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 as</a:t>
            </a:r>
            <a:r>
              <a:rPr sz="32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well.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50304" y="2356104"/>
            <a:ext cx="4431791" cy="3371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12103" y="5828284"/>
            <a:ext cx="4100195" cy="1231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sz="2000" spc="-10" dirty="0">
                <a:solidFill>
                  <a:srgbClr val="EAE8E2"/>
                </a:solidFill>
                <a:latin typeface="Times New Roman"/>
                <a:cs typeface="Times New Roman"/>
              </a:rPr>
              <a:t>This factory</a:t>
            </a:r>
            <a:r>
              <a:rPr sz="2000" spc="-20" dirty="0">
                <a:solidFill>
                  <a:srgbClr val="EAE8E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AE8E2"/>
                </a:solidFill>
                <a:latin typeface="Times New Roman"/>
                <a:cs typeface="Times New Roman"/>
              </a:rPr>
              <a:t>retooled</a:t>
            </a:r>
            <a:r>
              <a:rPr sz="2000" spc="-20" dirty="0">
                <a:solidFill>
                  <a:srgbClr val="EAE8E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AE8E2"/>
                </a:solidFill>
                <a:latin typeface="Times New Roman"/>
                <a:cs typeface="Times New Roman"/>
              </a:rPr>
              <a:t>from</a:t>
            </a:r>
            <a:r>
              <a:rPr sz="2000" spc="-20" dirty="0">
                <a:solidFill>
                  <a:srgbClr val="EAE8E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AE8E2"/>
                </a:solidFill>
                <a:latin typeface="Times New Roman"/>
                <a:cs typeface="Times New Roman"/>
              </a:rPr>
              <a:t>making automobiles</a:t>
            </a:r>
            <a:r>
              <a:rPr sz="2000" spc="-20" dirty="0">
                <a:solidFill>
                  <a:srgbClr val="EAE8E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AE8E2"/>
                </a:solidFill>
                <a:latin typeface="Times New Roman"/>
                <a:cs typeface="Times New Roman"/>
              </a:rPr>
              <a:t>to tanks</a:t>
            </a:r>
            <a:r>
              <a:rPr sz="2000" spc="-20" dirty="0">
                <a:solidFill>
                  <a:srgbClr val="EAE8E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AE8E2"/>
                </a:solidFill>
                <a:latin typeface="Times New Roman"/>
                <a:cs typeface="Times New Roman"/>
              </a:rPr>
              <a:t>for the</a:t>
            </a:r>
            <a:r>
              <a:rPr sz="2000" spc="-125" dirty="0">
                <a:solidFill>
                  <a:srgbClr val="EAE8E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AE8E2"/>
                </a:solidFill>
                <a:latin typeface="Times New Roman"/>
                <a:cs typeface="Times New Roman"/>
              </a:rPr>
              <a:t>Allied cause. </a:t>
            </a:r>
            <a:r>
              <a:rPr sz="2000" spc="-40" dirty="0">
                <a:solidFill>
                  <a:srgbClr val="EAE8E2"/>
                </a:solidFill>
                <a:latin typeface="Times New Roman"/>
                <a:cs typeface="Times New Roman"/>
              </a:rPr>
              <a:t> </a:t>
            </a:r>
            <a:r>
              <a:rPr sz="2000" spc="-185" dirty="0">
                <a:solidFill>
                  <a:srgbClr val="EAE8E2"/>
                </a:solidFill>
                <a:latin typeface="Times New Roman"/>
                <a:cs typeface="Times New Roman"/>
              </a:rPr>
              <a:t>W</a:t>
            </a:r>
            <a:r>
              <a:rPr sz="2000" spc="-10" dirty="0">
                <a:solidFill>
                  <a:srgbClr val="EAE8E2"/>
                </a:solidFill>
                <a:latin typeface="Times New Roman"/>
                <a:cs typeface="Times New Roman"/>
              </a:rPr>
              <a:t>e</a:t>
            </a:r>
            <a:r>
              <a:rPr sz="2000" spc="5" dirty="0">
                <a:solidFill>
                  <a:srgbClr val="EAE8E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AE8E2"/>
                </a:solidFill>
                <a:latin typeface="Times New Roman"/>
                <a:cs typeface="Times New Roman"/>
              </a:rPr>
              <a:t>needed build faster</a:t>
            </a:r>
            <a:r>
              <a:rPr sz="2000" spc="-20" dirty="0">
                <a:solidFill>
                  <a:srgbClr val="EAE8E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AE8E2"/>
                </a:solidFill>
                <a:latin typeface="Times New Roman"/>
                <a:cs typeface="Times New Roman"/>
              </a:rPr>
              <a:t>than they could</a:t>
            </a:r>
            <a:r>
              <a:rPr sz="2000" spc="-15" dirty="0">
                <a:solidFill>
                  <a:srgbClr val="EAE8E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AE8E2"/>
                </a:solidFill>
                <a:latin typeface="Times New Roman"/>
                <a:cs typeface="Times New Roman"/>
              </a:rPr>
              <a:t>be</a:t>
            </a:r>
            <a:r>
              <a:rPr sz="2000" spc="-5" dirty="0">
                <a:solidFill>
                  <a:srgbClr val="EAE8E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EAE8E2"/>
                </a:solidFill>
                <a:latin typeface="Times New Roman"/>
                <a:cs typeface="Times New Roman"/>
              </a:rPr>
              <a:t>destroyed!</a:t>
            </a:r>
            <a:r>
              <a:rPr sz="2000" spc="-20" dirty="0">
                <a:solidFill>
                  <a:srgbClr val="EAE8E2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EAE8E2"/>
                </a:solidFill>
                <a:latin typeface="Times New Roman"/>
                <a:cs typeface="Times New Roman"/>
              </a:rPr>
              <a:t>(National</a:t>
            </a:r>
            <a:r>
              <a:rPr sz="1200" spc="-55" dirty="0">
                <a:solidFill>
                  <a:srgbClr val="EAE8E2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EAE8E2"/>
                </a:solidFill>
                <a:latin typeface="Times New Roman"/>
                <a:cs typeface="Times New Roman"/>
              </a:rPr>
              <a:t>Archives Photo)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6800" y="4191000"/>
            <a:ext cx="9144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6800" y="1600200"/>
            <a:ext cx="91440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36800" y="6934200"/>
            <a:ext cx="914400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36801" y="457200"/>
            <a:ext cx="9143999" cy="14424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18603" y="731521"/>
            <a:ext cx="4283075" cy="1896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586230"/>
            <a:r>
              <a:rPr sz="6000" spc="-5" dirty="0">
                <a:solidFill>
                  <a:srgbClr val="FFCC00"/>
                </a:solidFill>
                <a:latin typeface="Stencil"/>
                <a:cs typeface="Stencil"/>
              </a:rPr>
              <a:t>HUMAN RESOURCES</a:t>
            </a:r>
            <a:endParaRPr sz="6000">
              <a:latin typeface="Stencil"/>
              <a:cs typeface="Stenci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21102" y="5459222"/>
            <a:ext cx="5698490" cy="1149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020"/>
              </a:lnSpc>
            </a:pP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Th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e</a:t>
            </a:r>
            <a:r>
              <a:rPr sz="2800" spc="-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America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n</a:t>
            </a:r>
            <a:r>
              <a:rPr sz="2800" spc="-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peopl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e</a:t>
            </a:r>
            <a:r>
              <a:rPr sz="2800" spc="-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wer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e</a:t>
            </a:r>
            <a:r>
              <a:rPr sz="2800" spc="-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perhap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s</a:t>
            </a:r>
            <a:r>
              <a:rPr sz="2800" spc="-2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the 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greatest</a:t>
            </a:r>
            <a:r>
              <a:rPr sz="2800" spc="-2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resource</a:t>
            </a:r>
            <a:r>
              <a:rPr sz="2800" spc="-2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which</a:t>
            </a:r>
            <a:r>
              <a:rPr sz="2800" spc="-2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allowed</a:t>
            </a:r>
            <a:r>
              <a:rPr sz="2800" spc="-2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for 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Allie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d</a:t>
            </a:r>
            <a:r>
              <a:rPr sz="2800" spc="-2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victor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y</a:t>
            </a:r>
            <a:r>
              <a:rPr sz="2800" spc="-2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i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n</a:t>
            </a:r>
            <a:r>
              <a:rPr sz="2800" spc="-2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Worl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d</a:t>
            </a:r>
            <a:r>
              <a:rPr sz="2800" spc="-2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Wa</a:t>
            </a:r>
            <a:r>
              <a:rPr sz="2800" dirty="0">
                <a:solidFill>
                  <a:srgbClr val="EAE8E2"/>
                </a:solidFill>
                <a:latin typeface="Impact"/>
                <a:cs typeface="Impact"/>
              </a:rPr>
              <a:t>r</a:t>
            </a:r>
            <a:r>
              <a:rPr sz="2800" spc="-2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2800" spc="-5" dirty="0">
                <a:solidFill>
                  <a:srgbClr val="EAE8E2"/>
                </a:solidFill>
                <a:latin typeface="Impact"/>
                <a:cs typeface="Impact"/>
              </a:rPr>
              <a:t>2.</a:t>
            </a:r>
            <a:endParaRPr sz="2800">
              <a:latin typeface="Impact"/>
              <a:cs typeface="Impac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12455" y="2738627"/>
            <a:ext cx="2768345" cy="43319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60827" y="518921"/>
            <a:ext cx="3438144" cy="45895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6800" y="457200"/>
            <a:ext cx="91440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6800" y="6934200"/>
            <a:ext cx="914400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36801" y="457200"/>
            <a:ext cx="9143999" cy="307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6448" rIns="0" bIns="0" rtlCol="0">
            <a:noAutofit/>
          </a:bodyPr>
          <a:lstStyle/>
          <a:p>
            <a:pPr marL="241300">
              <a:lnSpc>
                <a:spcPct val="100000"/>
              </a:lnSpc>
            </a:pPr>
            <a:r>
              <a:rPr sz="6000" spc="-5" dirty="0">
                <a:solidFill>
                  <a:srgbClr val="FFCC00"/>
                </a:solidFill>
                <a:latin typeface="Stencil"/>
                <a:cs typeface="Stencil"/>
              </a:rPr>
              <a:t>BUILDIN</a:t>
            </a:r>
            <a:r>
              <a:rPr sz="6000" dirty="0">
                <a:solidFill>
                  <a:srgbClr val="FFCC00"/>
                </a:solidFill>
                <a:latin typeface="Stencil"/>
                <a:cs typeface="Stencil"/>
              </a:rPr>
              <a:t>G</a:t>
            </a:r>
            <a:r>
              <a:rPr sz="6000" spc="-15" dirty="0">
                <a:solidFill>
                  <a:srgbClr val="FFCC00"/>
                </a:solidFill>
                <a:latin typeface="Stencil"/>
                <a:cs typeface="Stencil"/>
              </a:rPr>
              <a:t> </a:t>
            </a:r>
            <a:r>
              <a:rPr sz="6000" spc="-50" dirty="0">
                <a:solidFill>
                  <a:srgbClr val="FFCC00"/>
                </a:solidFill>
                <a:latin typeface="Stencil"/>
                <a:cs typeface="Stencil"/>
              </a:rPr>
              <a:t>TH</a:t>
            </a:r>
            <a:r>
              <a:rPr sz="6000" spc="-40" dirty="0">
                <a:solidFill>
                  <a:srgbClr val="FFCC00"/>
                </a:solidFill>
                <a:latin typeface="Stencil"/>
                <a:cs typeface="Stencil"/>
              </a:rPr>
              <a:t>E </a:t>
            </a:r>
            <a:r>
              <a:rPr sz="6000" spc="-5" dirty="0">
                <a:solidFill>
                  <a:srgbClr val="FFCC00"/>
                </a:solidFill>
                <a:latin typeface="Stencil"/>
                <a:cs typeface="Stencil"/>
              </a:rPr>
              <a:t>ARMY:</a:t>
            </a:r>
            <a:endParaRPr sz="6000">
              <a:latin typeface="Stencil"/>
              <a:cs typeface="Stenci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16302" y="2486914"/>
            <a:ext cx="4181475" cy="3689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292100" indent="-342900" algn="just">
              <a:lnSpc>
                <a:spcPts val="3460"/>
              </a:lnSpc>
              <a:buClr>
                <a:srgbClr val="87B3BD"/>
              </a:buClr>
              <a:buSzPct val="79687"/>
              <a:buFont typeface="MaestroTimes"/>
              <a:buChar char=""/>
              <a:tabLst>
                <a:tab pos="355600" algn="l"/>
              </a:tabLst>
            </a:pPr>
            <a:r>
              <a:rPr sz="3200" spc="-25" dirty="0">
                <a:solidFill>
                  <a:srgbClr val="EAE8E2"/>
                </a:solidFill>
                <a:latin typeface="Impact"/>
                <a:cs typeface="Impact"/>
              </a:rPr>
              <a:t>Th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e</a:t>
            </a:r>
            <a:r>
              <a:rPr sz="32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A50021"/>
                </a:solidFill>
                <a:latin typeface="Impact"/>
                <a:cs typeface="Impact"/>
              </a:rPr>
              <a:t>selective</a:t>
            </a:r>
            <a:r>
              <a:rPr sz="3200" spc="20" dirty="0">
                <a:solidFill>
                  <a:srgbClr val="A50021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A50021"/>
                </a:solidFill>
                <a:latin typeface="Impact"/>
                <a:cs typeface="Impact"/>
              </a:rPr>
              <a:t>service</a:t>
            </a:r>
            <a:r>
              <a:rPr sz="3200" spc="-15" dirty="0">
                <a:solidFill>
                  <a:srgbClr val="A50021"/>
                </a:solidFill>
                <a:latin typeface="Impact"/>
                <a:cs typeface="Impact"/>
              </a:rPr>
              <a:t> </a:t>
            </a:r>
            <a:r>
              <a:rPr sz="3200" spc="-25" dirty="0">
                <a:solidFill>
                  <a:srgbClr val="EAE8E2"/>
                </a:solidFill>
                <a:latin typeface="Impact"/>
                <a:cs typeface="Impact"/>
              </a:rPr>
              <a:t>wa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s</a:t>
            </a:r>
            <a:r>
              <a:rPr sz="32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5" dirty="0">
                <a:solidFill>
                  <a:srgbClr val="EAE8E2"/>
                </a:solidFill>
                <a:latin typeface="Impact"/>
                <a:cs typeface="Impact"/>
              </a:rPr>
              <a:t>use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d</a:t>
            </a:r>
            <a:r>
              <a:rPr sz="32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t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o</a:t>
            </a:r>
            <a:r>
              <a:rPr sz="32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draf</a:t>
            </a:r>
            <a:r>
              <a:rPr sz="3200" spc="-10" dirty="0">
                <a:solidFill>
                  <a:srgbClr val="EAE8E2"/>
                </a:solidFill>
                <a:latin typeface="Impact"/>
                <a:cs typeface="Impact"/>
              </a:rPr>
              <a:t>t</a:t>
            </a:r>
            <a:r>
              <a:rPr sz="32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the needed</a:t>
            </a:r>
            <a:r>
              <a:rPr sz="3200" spc="1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5" dirty="0">
                <a:solidFill>
                  <a:srgbClr val="EAE8E2"/>
                </a:solidFill>
                <a:latin typeface="Impact"/>
                <a:cs typeface="Impact"/>
              </a:rPr>
              <a:t>men.</a:t>
            </a:r>
            <a:endParaRPr sz="3200">
              <a:latin typeface="Impact"/>
              <a:cs typeface="Impact"/>
            </a:endParaRPr>
          </a:p>
          <a:p>
            <a:pPr>
              <a:lnSpc>
                <a:spcPts val="750"/>
              </a:lnSpc>
              <a:spcBef>
                <a:spcPts val="13"/>
              </a:spcBef>
              <a:buClr>
                <a:srgbClr val="87B3BD"/>
              </a:buClr>
              <a:buFont typeface="MaestroTimes"/>
              <a:buChar char=""/>
            </a:pPr>
            <a:endParaRPr sz="750"/>
          </a:p>
          <a:p>
            <a:pPr marL="355600" marR="12700" indent="-342900">
              <a:lnSpc>
                <a:spcPts val="3460"/>
              </a:lnSpc>
              <a:buClr>
                <a:srgbClr val="87B3BD"/>
              </a:buClr>
              <a:buSzPct val="79687"/>
              <a:buFont typeface="MaestroTimes"/>
              <a:buChar char=""/>
              <a:tabLst>
                <a:tab pos="355600" algn="l"/>
              </a:tabLst>
            </a:pPr>
            <a:r>
              <a:rPr sz="3200" spc="-30" dirty="0">
                <a:solidFill>
                  <a:srgbClr val="EAE8E2"/>
                </a:solidFill>
                <a:latin typeface="Impact"/>
                <a:cs typeface="Impact"/>
              </a:rPr>
              <a:t>Wome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n</a:t>
            </a:r>
            <a:r>
              <a:rPr sz="3200" spc="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also</a:t>
            </a:r>
            <a:r>
              <a:rPr sz="3200" spc="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joined</a:t>
            </a:r>
            <a:r>
              <a:rPr sz="3200" spc="10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the armed</a:t>
            </a:r>
            <a:r>
              <a:rPr sz="32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forces</a:t>
            </a:r>
            <a:endParaRPr sz="3200">
              <a:latin typeface="Impact"/>
              <a:cs typeface="Impact"/>
            </a:endParaRPr>
          </a:p>
          <a:p>
            <a:pPr>
              <a:lnSpc>
                <a:spcPts val="750"/>
              </a:lnSpc>
              <a:spcBef>
                <a:spcPts val="13"/>
              </a:spcBef>
              <a:buClr>
                <a:srgbClr val="87B3BD"/>
              </a:buClr>
              <a:buFont typeface="MaestroTimes"/>
              <a:buChar char=""/>
            </a:pPr>
            <a:endParaRPr sz="750"/>
          </a:p>
          <a:p>
            <a:pPr marL="355600" marR="178435" indent="-342900">
              <a:lnSpc>
                <a:spcPts val="3460"/>
              </a:lnSpc>
              <a:buClr>
                <a:srgbClr val="87B3BD"/>
              </a:buClr>
              <a:buSzPct val="79687"/>
              <a:buFont typeface="MaestroTimes"/>
              <a:buChar char=""/>
              <a:tabLst>
                <a:tab pos="355600" algn="l"/>
              </a:tabLst>
            </a:pPr>
            <a:r>
              <a:rPr sz="3200" spc="-20" dirty="0">
                <a:solidFill>
                  <a:srgbClr val="EAE8E2"/>
                </a:solidFill>
                <a:latin typeface="Impact"/>
                <a:cs typeface="Impact"/>
              </a:rPr>
              <a:t>Women</a:t>
            </a:r>
            <a:r>
              <a:rPr sz="3200" spc="1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typically participated</a:t>
            </a:r>
            <a:r>
              <a:rPr sz="32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in</a:t>
            </a:r>
            <a:r>
              <a:rPr sz="3200" spc="5" dirty="0">
                <a:solidFill>
                  <a:srgbClr val="EAE8E2"/>
                </a:solidFill>
                <a:latin typeface="Impact"/>
                <a:cs typeface="Impact"/>
              </a:rPr>
              <a:t> </a:t>
            </a:r>
            <a:r>
              <a:rPr sz="3200" spc="-15" dirty="0">
                <a:solidFill>
                  <a:srgbClr val="EAE8E2"/>
                </a:solidFill>
                <a:latin typeface="Impact"/>
                <a:cs typeface="Impact"/>
              </a:rPr>
              <a:t>non- combat military roles.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20459" y="1898905"/>
            <a:ext cx="3338321" cy="5192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6800" y="457200"/>
            <a:ext cx="91440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6800" y="6934200"/>
            <a:ext cx="914400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36801" y="457200"/>
            <a:ext cx="9143999" cy="307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64303" y="923545"/>
            <a:ext cx="5255895" cy="2240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sz="3600" dirty="0">
                <a:solidFill>
                  <a:schemeClr val="bg1"/>
                </a:solidFill>
                <a:latin typeface="Stencil"/>
                <a:cs typeface="Stencil"/>
              </a:rPr>
              <a:t>CONTRIBUTIONS</a:t>
            </a:r>
            <a:r>
              <a:rPr sz="3600" spc="-20" dirty="0">
                <a:solidFill>
                  <a:schemeClr val="bg1"/>
                </a:solidFill>
                <a:latin typeface="Stencil"/>
                <a:cs typeface="Stencil"/>
              </a:rPr>
              <a:t> </a:t>
            </a:r>
            <a:r>
              <a:rPr sz="3600" dirty="0">
                <a:solidFill>
                  <a:schemeClr val="bg1"/>
                </a:solidFill>
                <a:latin typeface="Stencil"/>
                <a:cs typeface="Stencil"/>
              </a:rPr>
              <a:t>TO</a:t>
            </a:r>
            <a:r>
              <a:rPr sz="3600" spc="-10" dirty="0">
                <a:solidFill>
                  <a:schemeClr val="bg1"/>
                </a:solidFill>
                <a:latin typeface="Stencil"/>
                <a:cs typeface="Stencil"/>
              </a:rPr>
              <a:t> </a:t>
            </a:r>
            <a:r>
              <a:rPr sz="3600" spc="-25" dirty="0">
                <a:solidFill>
                  <a:schemeClr val="bg1"/>
                </a:solidFill>
                <a:latin typeface="Stencil"/>
                <a:cs typeface="Stencil"/>
              </a:rPr>
              <a:t>THE</a:t>
            </a:r>
            <a:r>
              <a:rPr sz="3600" spc="-10" dirty="0">
                <a:solidFill>
                  <a:schemeClr val="bg1"/>
                </a:solidFill>
                <a:latin typeface="Stencil"/>
                <a:cs typeface="Stencil"/>
              </a:rPr>
              <a:t> WAR </a:t>
            </a:r>
            <a:r>
              <a:rPr sz="3600" dirty="0">
                <a:solidFill>
                  <a:schemeClr val="bg1"/>
                </a:solidFill>
                <a:latin typeface="Stencil"/>
                <a:cs typeface="Stencil"/>
              </a:rPr>
              <a:t>EFFORT</a:t>
            </a:r>
            <a:r>
              <a:rPr sz="3600" spc="-10" dirty="0">
                <a:solidFill>
                  <a:schemeClr val="bg1"/>
                </a:solidFill>
                <a:latin typeface="Stencil"/>
                <a:cs typeface="Stencil"/>
              </a:rPr>
              <a:t> </a:t>
            </a:r>
            <a:r>
              <a:rPr sz="3600" dirty="0">
                <a:solidFill>
                  <a:schemeClr val="bg1"/>
                </a:solidFill>
                <a:latin typeface="Stencil"/>
                <a:cs typeface="Stencil"/>
              </a:rPr>
              <a:t>CAME FROM</a:t>
            </a:r>
            <a:r>
              <a:rPr sz="3600" spc="-10" dirty="0">
                <a:solidFill>
                  <a:schemeClr val="bg1"/>
                </a:solidFill>
                <a:latin typeface="Stencil"/>
                <a:cs typeface="Stencil"/>
              </a:rPr>
              <a:t> </a:t>
            </a:r>
            <a:r>
              <a:rPr sz="3600" spc="-25" dirty="0">
                <a:solidFill>
                  <a:schemeClr val="bg1"/>
                </a:solidFill>
                <a:latin typeface="Stencil"/>
                <a:cs typeface="Stencil"/>
              </a:rPr>
              <a:t>ALL</a:t>
            </a:r>
            <a:r>
              <a:rPr sz="3600" spc="-5" dirty="0">
                <a:solidFill>
                  <a:schemeClr val="bg1"/>
                </a:solidFill>
                <a:latin typeface="Stencil"/>
                <a:cs typeface="Stencil"/>
              </a:rPr>
              <a:t> </a:t>
            </a:r>
            <a:r>
              <a:rPr sz="3600" dirty="0">
                <a:solidFill>
                  <a:schemeClr val="bg1"/>
                </a:solidFill>
                <a:latin typeface="Stencil"/>
                <a:cs typeface="Stencil"/>
              </a:rPr>
              <a:t>SEGMENTS</a:t>
            </a:r>
            <a:r>
              <a:rPr sz="3600" spc="-10" dirty="0">
                <a:solidFill>
                  <a:schemeClr val="bg1"/>
                </a:solidFill>
                <a:latin typeface="Stencil"/>
                <a:cs typeface="Stencil"/>
              </a:rPr>
              <a:t> </a:t>
            </a:r>
            <a:r>
              <a:rPr sz="3600" dirty="0">
                <a:solidFill>
                  <a:schemeClr val="bg1"/>
                </a:solidFill>
                <a:latin typeface="Stencil"/>
                <a:cs typeface="Stencil"/>
              </a:rPr>
              <a:t>OF SOCIETY.</a:t>
            </a:r>
            <a:endParaRPr sz="3600" dirty="0">
              <a:solidFill>
                <a:schemeClr val="bg1"/>
              </a:solidFill>
              <a:latin typeface="Stencil"/>
              <a:cs typeface="Stenci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14752" y="457201"/>
            <a:ext cx="2066544" cy="3192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47228" y="2663951"/>
            <a:ext cx="3284220" cy="41109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49702" y="3832860"/>
            <a:ext cx="4745990" cy="2961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sz="2400" dirty="0">
                <a:solidFill>
                  <a:srgbClr val="FFCC00"/>
                </a:solidFill>
                <a:latin typeface="Stencil"/>
                <a:cs typeface="Stencil"/>
              </a:rPr>
              <a:t>WOMEN ENTERED INTO PREVIOUSLY </a:t>
            </a:r>
            <a:r>
              <a:rPr sz="2400" spc="-15" dirty="0">
                <a:solidFill>
                  <a:srgbClr val="FFCC00"/>
                </a:solidFill>
                <a:latin typeface="Stencil"/>
                <a:cs typeface="Stencil"/>
              </a:rPr>
              <a:t>MALE JOB ROLES AS AFRICAN-AMERICANS</a:t>
            </a:r>
            <a:r>
              <a:rPr sz="2400" spc="-25" dirty="0">
                <a:solidFill>
                  <a:srgbClr val="FFCC00"/>
                </a:solidFill>
                <a:latin typeface="Stencil"/>
                <a:cs typeface="Stencil"/>
              </a:rPr>
              <a:t> </a:t>
            </a:r>
            <a:r>
              <a:rPr sz="2400" dirty="0">
                <a:solidFill>
                  <a:srgbClr val="FFCC00"/>
                </a:solidFill>
                <a:latin typeface="Stencil"/>
                <a:cs typeface="Stencil"/>
              </a:rPr>
              <a:t>AND OTHERS STRUGGLED TO OBTAIN DESEGREGATION OF </a:t>
            </a:r>
            <a:r>
              <a:rPr sz="2400" spc="-20" dirty="0">
                <a:solidFill>
                  <a:srgbClr val="FFCC00"/>
                </a:solidFill>
                <a:latin typeface="Stencil"/>
                <a:cs typeface="Stencil"/>
              </a:rPr>
              <a:t>THE</a:t>
            </a:r>
            <a:r>
              <a:rPr sz="2400" spc="5" dirty="0">
                <a:solidFill>
                  <a:srgbClr val="FFCC00"/>
                </a:solidFill>
                <a:latin typeface="Stencil"/>
                <a:cs typeface="Stencil"/>
              </a:rPr>
              <a:t> </a:t>
            </a:r>
            <a:r>
              <a:rPr sz="2400" dirty="0">
                <a:solidFill>
                  <a:srgbClr val="FFCC00"/>
                </a:solidFill>
                <a:latin typeface="Stencil"/>
                <a:cs typeface="Stencil"/>
              </a:rPr>
              <a:t>ARMED FORCES AND END DISCRIMINATORY</a:t>
            </a:r>
            <a:r>
              <a:rPr sz="2400" spc="-20" dirty="0">
                <a:solidFill>
                  <a:srgbClr val="FFCC00"/>
                </a:solidFill>
                <a:latin typeface="Stencil"/>
                <a:cs typeface="Stencil"/>
              </a:rPr>
              <a:t> </a:t>
            </a:r>
            <a:r>
              <a:rPr sz="2400" dirty="0">
                <a:solidFill>
                  <a:srgbClr val="FFCC00"/>
                </a:solidFill>
                <a:latin typeface="Stencil"/>
                <a:cs typeface="Stencil"/>
              </a:rPr>
              <a:t>HIRING PRACTICES!</a:t>
            </a:r>
            <a:endParaRPr sz="2400">
              <a:latin typeface="Stencil"/>
              <a:cs typeface="Stenci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469</Words>
  <Application>Microsoft Office PowerPoint</Application>
  <PresentationFormat>Custom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Impact</vt:lpstr>
      <vt:lpstr>MaestroTimes</vt:lpstr>
      <vt:lpstr>Stencil</vt:lpstr>
      <vt:lpstr>Times New Roman</vt:lpstr>
      <vt:lpstr>Office Theme</vt:lpstr>
      <vt:lpstr>VUS.12a-b</vt:lpstr>
      <vt:lpstr>PowerPoint Presentation</vt:lpstr>
      <vt:lpstr>PowerPoint Presentation</vt:lpstr>
      <vt:lpstr>RATIONING:</vt:lpstr>
      <vt:lpstr>HOW TO PAY FOR THE</vt:lpstr>
      <vt:lpstr>BUSINESS</vt:lpstr>
      <vt:lpstr>PowerPoint Presentation</vt:lpstr>
      <vt:lpstr>BUILDING THE ARMY:</vt:lpstr>
      <vt:lpstr>PowerPoint Presentation</vt:lpstr>
      <vt:lpstr>PowerPoint Presentation</vt:lpstr>
      <vt:lpstr>WOMEN:</vt:lpstr>
      <vt:lpstr>AFRICAN- AMERICANS: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VUS.12a-b</dc:title>
  <cp:lastModifiedBy>Tyler Wrenn</cp:lastModifiedBy>
  <cp:revision>2</cp:revision>
  <dcterms:created xsi:type="dcterms:W3CDTF">2015-01-30T09:54:24Z</dcterms:created>
  <dcterms:modified xsi:type="dcterms:W3CDTF">2015-01-30T14:56:33Z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2010-08-27T00:00:00Z</vt:filetime>
  </property>
  <property fmtid="{D5CDD505-2E9C-101B-9397-08002B2CF9AE}" pid="3" name="LastSaved">
    <vt:filetime>2015-01-30T00:00:00Z</vt:filetime>
  </property>
</Properties>
</file>